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2AC794-2595-4D84-BB71-3EB6A490A319}" v="9" dt="2018-11-06T15:06:18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 Robbins" userId="S::llcjr@leeds.ac.uk::5b92f35d-451d-4ed0-927a-be05147383a2" providerId="AD" clId="Web-{23CF53C6-7722-C209-DED9-139B996B7B3C}"/>
    <pc:docChg chg="addSld delSld">
      <pc:chgData name="Joy Robbins" userId="S::llcjr@leeds.ac.uk::5b92f35d-451d-4ed0-927a-be05147383a2" providerId="AD" clId="Web-{23CF53C6-7722-C209-DED9-139B996B7B3C}" dt="2018-11-08T18:26:18.355" v="2"/>
      <pc:docMkLst>
        <pc:docMk/>
      </pc:docMkLst>
      <pc:sldChg chg="new del">
        <pc:chgData name="Joy Robbins" userId="S::llcjr@leeds.ac.uk::5b92f35d-451d-4ed0-927a-be05147383a2" providerId="AD" clId="Web-{23CF53C6-7722-C209-DED9-139B996B7B3C}" dt="2018-11-08T18:26:18.355" v="2"/>
        <pc:sldMkLst>
          <pc:docMk/>
          <pc:sldMk cId="973430567" sldId="260"/>
        </pc:sldMkLst>
      </pc:sldChg>
      <pc:sldChg chg="add">
        <pc:chgData name="Joy Robbins" userId="S::llcjr@leeds.ac.uk::5b92f35d-451d-4ed0-927a-be05147383a2" providerId="AD" clId="Web-{23CF53C6-7722-C209-DED9-139B996B7B3C}" dt="2018-11-08T18:25:50.354" v="1"/>
        <pc:sldMkLst>
          <pc:docMk/>
          <pc:sldMk cId="2558864021" sldId="261"/>
        </pc:sldMkLst>
      </pc:sldChg>
    </pc:docChg>
  </pc:docChgLst>
  <pc:docChgLst>
    <pc:chgData name="Joy Robbins" userId="S::llcjr@leeds.ac.uk::5b92f35d-451d-4ed0-927a-be05147383a2" providerId="AD" clId="Web-{D12AC794-2595-4D84-BB71-3EB6A490A319}"/>
    <pc:docChg chg="addSld delSld modSld">
      <pc:chgData name="Joy Robbins" userId="S::llcjr@leeds.ac.uk::5b92f35d-451d-4ed0-927a-be05147383a2" providerId="AD" clId="Web-{D12AC794-2595-4D84-BB71-3EB6A490A319}" dt="2018-11-06T15:27:28.569" v="471" actId="20577"/>
      <pc:docMkLst>
        <pc:docMk/>
      </pc:docMkLst>
      <pc:sldChg chg="addSp delSp modSp mod setBg setClrOvrMap">
        <pc:chgData name="Joy Robbins" userId="S::llcjr@leeds.ac.uk::5b92f35d-451d-4ed0-927a-be05147383a2" providerId="AD" clId="Web-{D12AC794-2595-4D84-BB71-3EB6A490A319}" dt="2018-11-06T14:14:56.785" v="232" actId="20577"/>
        <pc:sldMkLst>
          <pc:docMk/>
          <pc:sldMk cId="109857222" sldId="256"/>
        </pc:sldMkLst>
        <pc:spChg chg="mod ord">
          <ac:chgData name="Joy Robbins" userId="S::llcjr@leeds.ac.uk::5b92f35d-451d-4ed0-927a-be05147383a2" providerId="AD" clId="Web-{D12AC794-2595-4D84-BB71-3EB6A490A319}" dt="2018-11-06T14:14:56.785" v="232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oy Robbins" userId="S::llcjr@leeds.ac.uk::5b92f35d-451d-4ed0-927a-be05147383a2" providerId="AD" clId="Web-{D12AC794-2595-4D84-BB71-3EB6A490A319}" dt="2018-11-06T14:14:52.379" v="220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oy Robbins" userId="S::llcjr@leeds.ac.uk::5b92f35d-451d-4ed0-927a-be05147383a2" providerId="AD" clId="Web-{D12AC794-2595-4D84-BB71-3EB6A490A319}" dt="2018-11-06T12:50:14.972" v="46"/>
          <ac:spMkLst>
            <pc:docMk/>
            <pc:sldMk cId="109857222" sldId="256"/>
            <ac:spMk id="6" creationId="{74426AB7-D619-4515-962A-BC83909EC015}"/>
          </ac:spMkLst>
        </pc:spChg>
        <pc:spChg chg="add del">
          <ac:chgData name="Joy Robbins" userId="S::llcjr@leeds.ac.uk::5b92f35d-451d-4ed0-927a-be05147383a2" providerId="AD" clId="Web-{D12AC794-2595-4D84-BB71-3EB6A490A319}" dt="2018-11-06T12:54:22.861" v="60"/>
          <ac:spMkLst>
            <pc:docMk/>
            <pc:sldMk cId="109857222" sldId="256"/>
            <ac:spMk id="10" creationId="{0700D48D-C9AA-4000-A912-29A4FEA98A9F}"/>
          </ac:spMkLst>
        </pc:spChg>
        <pc:spChg chg="add del">
          <ac:chgData name="Joy Robbins" userId="S::llcjr@leeds.ac.uk::5b92f35d-451d-4ed0-927a-be05147383a2" providerId="AD" clId="Web-{D12AC794-2595-4D84-BB71-3EB6A490A319}" dt="2018-11-06T12:50:14.972" v="46"/>
          <ac:spMkLst>
            <pc:docMk/>
            <pc:sldMk cId="109857222" sldId="256"/>
            <ac:spMk id="11" creationId="{DE47DF98-723F-4AAC-ABCF-CACBC438F78F}"/>
          </ac:spMkLst>
        </pc:spChg>
        <pc:spChg chg="add del">
          <ac:chgData name="Joy Robbins" userId="S::llcjr@leeds.ac.uk::5b92f35d-451d-4ed0-927a-be05147383a2" providerId="AD" clId="Web-{D12AC794-2595-4D84-BB71-3EB6A490A319}" dt="2018-11-06T12:54:19.017" v="57"/>
          <ac:spMkLst>
            <pc:docMk/>
            <pc:sldMk cId="109857222" sldId="256"/>
            <ac:spMk id="19" creationId="{41F18803-BE79-4916-AE6B-5DE238B367F0}"/>
          </ac:spMkLst>
        </pc:spChg>
        <pc:spChg chg="add del">
          <ac:chgData name="Joy Robbins" userId="S::llcjr@leeds.ac.uk::5b92f35d-451d-4ed0-927a-be05147383a2" providerId="AD" clId="Web-{D12AC794-2595-4D84-BB71-3EB6A490A319}" dt="2018-11-06T12:54:19.017" v="57"/>
          <ac:spMkLst>
            <pc:docMk/>
            <pc:sldMk cId="109857222" sldId="256"/>
            <ac:spMk id="20" creationId="{C15229F3-7A2E-4558-98FE-7A5F69409DCE}"/>
          </ac:spMkLst>
        </pc:spChg>
        <pc:spChg chg="add del">
          <ac:chgData name="Joy Robbins" userId="S::llcjr@leeds.ac.uk::5b92f35d-451d-4ed0-927a-be05147383a2" providerId="AD" clId="Web-{D12AC794-2595-4D84-BB71-3EB6A490A319}" dt="2018-11-06T12:54:22.814" v="59"/>
          <ac:spMkLst>
            <pc:docMk/>
            <pc:sldMk cId="109857222" sldId="256"/>
            <ac:spMk id="21" creationId="{72257994-BD97-4691-8B89-198A6D2BABDC}"/>
          </ac:spMkLst>
        </pc:spChg>
        <pc:spChg chg="add del">
          <ac:chgData name="Joy Robbins" userId="S::llcjr@leeds.ac.uk::5b92f35d-451d-4ed0-927a-be05147383a2" providerId="AD" clId="Web-{D12AC794-2595-4D84-BB71-3EB6A490A319}" dt="2018-11-06T12:54:10.892" v="55"/>
          <ac:spMkLst>
            <pc:docMk/>
            <pc:sldMk cId="109857222" sldId="256"/>
            <ac:spMk id="22" creationId="{0700D48D-C9AA-4000-A912-29A4FEA98A9F}"/>
          </ac:spMkLst>
        </pc:spChg>
        <pc:spChg chg="add del">
          <ac:chgData name="Joy Robbins" userId="S::llcjr@leeds.ac.uk::5b92f35d-451d-4ed0-927a-be05147383a2" providerId="AD" clId="Web-{D12AC794-2595-4D84-BB71-3EB6A490A319}" dt="2018-11-06T12:54:57.829" v="71"/>
          <ac:spMkLst>
            <pc:docMk/>
            <pc:sldMk cId="109857222" sldId="256"/>
            <ac:spMk id="23" creationId="{0700D48D-C9AA-4000-A912-29A4FEA98A9F}"/>
          </ac:spMkLst>
        </pc:spChg>
        <pc:spChg chg="add del">
          <ac:chgData name="Joy Robbins" userId="S::llcjr@leeds.ac.uk::5b92f35d-451d-4ed0-927a-be05147383a2" providerId="AD" clId="Web-{D12AC794-2595-4D84-BB71-3EB6A490A319}" dt="2018-11-06T12:56:01.485" v="88"/>
          <ac:spMkLst>
            <pc:docMk/>
            <pc:sldMk cId="109857222" sldId="256"/>
            <ac:spMk id="32" creationId="{0700D48D-C9AA-4000-A912-29A4FEA98A9F}"/>
          </ac:spMkLst>
        </pc:spChg>
        <pc:spChg chg="add del">
          <ac:chgData name="Joy Robbins" userId="S::llcjr@leeds.ac.uk::5b92f35d-451d-4ed0-927a-be05147383a2" providerId="AD" clId="Web-{D12AC794-2595-4D84-BB71-3EB6A490A319}" dt="2018-11-06T12:56:01.438" v="87"/>
          <ac:spMkLst>
            <pc:docMk/>
            <pc:sldMk cId="109857222" sldId="256"/>
            <ac:spMk id="38" creationId="{627A0481-AD0F-4406-9BB3-3AF09BB2ACA1}"/>
          </ac:spMkLst>
        </pc:spChg>
        <pc:spChg chg="add del">
          <ac:chgData name="Joy Robbins" userId="S::llcjr@leeds.ac.uk::5b92f35d-451d-4ed0-927a-be05147383a2" providerId="AD" clId="Web-{D12AC794-2595-4D84-BB71-3EB6A490A319}" dt="2018-11-06T12:55:44.173" v="85"/>
          <ac:spMkLst>
            <pc:docMk/>
            <pc:sldMk cId="109857222" sldId="256"/>
            <ac:spMk id="41" creationId="{8CF5712B-BD67-4161-B14B-39305B4145CF}"/>
          </ac:spMkLst>
        </pc:spChg>
        <pc:spChg chg="add del">
          <ac:chgData name="Joy Robbins" userId="S::llcjr@leeds.ac.uk::5b92f35d-451d-4ed0-927a-be05147383a2" providerId="AD" clId="Web-{D12AC794-2595-4D84-BB71-3EB6A490A319}" dt="2018-11-06T12:58:40.953" v="105"/>
          <ac:spMkLst>
            <pc:docMk/>
            <pc:sldMk cId="109857222" sldId="256"/>
            <ac:spMk id="42" creationId="{0700D48D-C9AA-4000-A912-29A4FEA98A9F}"/>
          </ac:spMkLst>
        </pc:spChg>
        <pc:spChg chg="add del">
          <ac:chgData name="Joy Robbins" userId="S::llcjr@leeds.ac.uk::5b92f35d-451d-4ed0-927a-be05147383a2" providerId="AD" clId="Web-{D12AC794-2595-4D84-BB71-3EB6A490A319}" dt="2018-11-06T12:59:15.484" v="113"/>
          <ac:spMkLst>
            <pc:docMk/>
            <pc:sldMk cId="109857222" sldId="256"/>
            <ac:spMk id="50" creationId="{0700D48D-C9AA-4000-A912-29A4FEA98A9F}"/>
          </ac:spMkLst>
        </pc:spChg>
        <pc:spChg chg="add del">
          <ac:chgData name="Joy Robbins" userId="S::llcjr@leeds.ac.uk::5b92f35d-451d-4ed0-927a-be05147383a2" providerId="AD" clId="Web-{D12AC794-2595-4D84-BB71-3EB6A490A319}" dt="2018-11-06T14:02:53.588" v="115"/>
          <ac:spMkLst>
            <pc:docMk/>
            <pc:sldMk cId="109857222" sldId="256"/>
            <ac:spMk id="59" creationId="{0700D48D-C9AA-4000-A912-29A4FEA98A9F}"/>
          </ac:spMkLst>
        </pc:spChg>
        <pc:spChg chg="add del">
          <ac:chgData name="Joy Robbins" userId="S::llcjr@leeds.ac.uk::5b92f35d-451d-4ed0-927a-be05147383a2" providerId="AD" clId="Web-{D12AC794-2595-4D84-BB71-3EB6A490A319}" dt="2018-11-06T14:05:17.572" v="123"/>
          <ac:spMkLst>
            <pc:docMk/>
            <pc:sldMk cId="109857222" sldId="256"/>
            <ac:spMk id="65" creationId="{06A07E96-3969-4595-802D-25631B3CB61A}"/>
          </ac:spMkLst>
        </pc:spChg>
        <pc:spChg chg="add del">
          <ac:chgData name="Joy Robbins" userId="S::llcjr@leeds.ac.uk::5b92f35d-451d-4ed0-927a-be05147383a2" providerId="AD" clId="Web-{D12AC794-2595-4D84-BB71-3EB6A490A319}" dt="2018-11-06T12:55:44.173" v="85"/>
          <ac:spMkLst>
            <pc:docMk/>
            <pc:sldMk cId="109857222" sldId="256"/>
            <ac:spMk id="68" creationId="{092CB381-4D9E-4FF9-8B69-2F3D812EB9ED}"/>
          </ac:spMkLst>
        </pc:spChg>
        <pc:spChg chg="add del">
          <ac:chgData name="Joy Robbins" userId="S::llcjr@leeds.ac.uk::5b92f35d-451d-4ed0-927a-be05147383a2" providerId="AD" clId="Web-{D12AC794-2595-4D84-BB71-3EB6A490A319}" dt="2018-11-06T12:56:01.438" v="87"/>
          <ac:spMkLst>
            <pc:docMk/>
            <pc:sldMk cId="109857222" sldId="256"/>
            <ac:spMk id="69" creationId="{775A5631-84D4-4DAD-9028-8112661E5B72}"/>
          </ac:spMkLst>
        </pc:spChg>
        <pc:spChg chg="add del">
          <ac:chgData name="Joy Robbins" userId="S::llcjr@leeds.ac.uk::5b92f35d-451d-4ed0-927a-be05147383a2" providerId="AD" clId="Web-{D12AC794-2595-4D84-BB71-3EB6A490A319}" dt="2018-11-06T14:05:17.572" v="123"/>
          <ac:spMkLst>
            <pc:docMk/>
            <pc:sldMk cId="109857222" sldId="256"/>
            <ac:spMk id="95" creationId="{BC72E954-3173-4229-93A2-B05A46E096FC}"/>
          </ac:spMkLst>
        </pc:spChg>
        <pc:spChg chg="add del">
          <ac:chgData name="Joy Robbins" userId="S::llcjr@leeds.ac.uk::5b92f35d-451d-4ed0-927a-be05147383a2" providerId="AD" clId="Web-{D12AC794-2595-4D84-BB71-3EB6A490A319}" dt="2018-11-06T14:04:10.885" v="120"/>
          <ac:spMkLst>
            <pc:docMk/>
            <pc:sldMk cId="109857222" sldId="256"/>
            <ac:spMk id="97" creationId="{06A07E96-3969-4595-802D-25631B3CB61A}"/>
          </ac:spMkLst>
        </pc:spChg>
        <pc:spChg chg="add del">
          <ac:chgData name="Joy Robbins" userId="S::llcjr@leeds.ac.uk::5b92f35d-451d-4ed0-927a-be05147383a2" providerId="AD" clId="Web-{D12AC794-2595-4D84-BB71-3EB6A490A319}" dt="2018-11-06T14:05:48.728" v="128"/>
          <ac:spMkLst>
            <pc:docMk/>
            <pc:sldMk cId="109857222" sldId="256"/>
            <ac:spMk id="99" creationId="{0700D48D-C9AA-4000-A912-29A4FEA98A9F}"/>
          </ac:spMkLst>
        </pc:spChg>
        <pc:spChg chg="add del">
          <ac:chgData name="Joy Robbins" userId="S::llcjr@leeds.ac.uk::5b92f35d-451d-4ed0-927a-be05147383a2" providerId="AD" clId="Web-{D12AC794-2595-4D84-BB71-3EB6A490A319}" dt="2018-11-06T14:03:58.713" v="118"/>
          <ac:spMkLst>
            <pc:docMk/>
            <pc:sldMk cId="109857222" sldId="256"/>
            <ac:spMk id="100" creationId="{CDA1A2E9-63FE-408D-A803-8E306ECAB4B3}"/>
          </ac:spMkLst>
        </pc:spChg>
        <pc:spChg chg="add del">
          <ac:chgData name="Joy Robbins" userId="S::llcjr@leeds.ac.uk::5b92f35d-451d-4ed0-927a-be05147383a2" providerId="AD" clId="Web-{D12AC794-2595-4D84-BB71-3EB6A490A319}" dt="2018-11-06T14:03:58.713" v="118"/>
          <ac:spMkLst>
            <pc:docMk/>
            <pc:sldMk cId="109857222" sldId="256"/>
            <ac:spMk id="102" creationId="{FBE9F90C-C163-435B-9A68-D15C92D1CF2B}"/>
          </ac:spMkLst>
        </pc:spChg>
        <pc:spChg chg="add del">
          <ac:chgData name="Joy Robbins" userId="S::llcjr@leeds.ac.uk::5b92f35d-451d-4ed0-927a-be05147383a2" providerId="AD" clId="Web-{D12AC794-2595-4D84-BB71-3EB6A490A319}" dt="2018-11-06T14:03:58.713" v="118"/>
          <ac:spMkLst>
            <pc:docMk/>
            <pc:sldMk cId="109857222" sldId="256"/>
            <ac:spMk id="104" creationId="{1A882A9F-F4E9-4E23-8F0B-20B5DF42EAA9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835" v="142"/>
          <ac:spMkLst>
            <pc:docMk/>
            <pc:sldMk cId="109857222" sldId="256"/>
            <ac:spMk id="105" creationId="{0700D48D-C9AA-4000-A912-29A4FEA98A9F}"/>
          </ac:spMkLst>
        </pc:spChg>
        <pc:spChg chg="add del">
          <ac:chgData name="Joy Robbins" userId="S::llcjr@leeds.ac.uk::5b92f35d-451d-4ed0-927a-be05147383a2" providerId="AD" clId="Web-{D12AC794-2595-4D84-BB71-3EB6A490A319}" dt="2018-11-06T14:08:58.273" v="147"/>
          <ac:spMkLst>
            <pc:docMk/>
            <pc:sldMk cId="109857222" sldId="256"/>
            <ac:spMk id="107" creationId="{31103AB2-C090-458F-B752-294F23AFA8AD}"/>
          </ac:spMkLst>
        </pc:spChg>
        <pc:spChg chg="add del">
          <ac:chgData name="Joy Robbins" userId="S::llcjr@leeds.ac.uk::5b92f35d-451d-4ed0-927a-be05147383a2" providerId="AD" clId="Web-{D12AC794-2595-4D84-BB71-3EB6A490A319}" dt="2018-11-06T14:05:48.681" v="127"/>
          <ac:spMkLst>
            <pc:docMk/>
            <pc:sldMk cId="109857222" sldId="256"/>
            <ac:spMk id="108" creationId="{41F18803-BE79-4916-AE6B-5DE238B367F0}"/>
          </ac:spMkLst>
        </pc:spChg>
        <pc:spChg chg="add del">
          <ac:chgData name="Joy Robbins" userId="S::llcjr@leeds.ac.uk::5b92f35d-451d-4ed0-927a-be05147383a2" providerId="AD" clId="Web-{D12AC794-2595-4D84-BB71-3EB6A490A319}" dt="2018-11-06T14:08:58.273" v="147"/>
          <ac:spMkLst>
            <pc:docMk/>
            <pc:sldMk cId="109857222" sldId="256"/>
            <ac:spMk id="109" creationId="{83D471F3-782A-4BA1-9CAB-FF5CDF0A75E0}"/>
          </ac:spMkLst>
        </pc:spChg>
        <pc:spChg chg="add del">
          <ac:chgData name="Joy Robbins" userId="S::llcjr@leeds.ac.uk::5b92f35d-451d-4ed0-927a-be05147383a2" providerId="AD" clId="Web-{D12AC794-2595-4D84-BB71-3EB6A490A319}" dt="2018-11-06T14:05:48.681" v="127"/>
          <ac:spMkLst>
            <pc:docMk/>
            <pc:sldMk cId="109857222" sldId="256"/>
            <ac:spMk id="110" creationId="{C15229F3-7A2E-4558-98FE-7A5F69409DCE}"/>
          </ac:spMkLst>
        </pc:spChg>
        <pc:spChg chg="add del">
          <ac:chgData name="Joy Robbins" userId="S::llcjr@leeds.ac.uk::5b92f35d-451d-4ed0-927a-be05147383a2" providerId="AD" clId="Web-{D12AC794-2595-4D84-BB71-3EB6A490A319}" dt="2018-11-06T14:08:16.179" v="137"/>
          <ac:spMkLst>
            <pc:docMk/>
            <pc:sldMk cId="109857222" sldId="256"/>
            <ac:spMk id="116" creationId="{2E2D6188-24E5-426A-BB2A-3FA2D6B9C3EF}"/>
          </ac:spMkLst>
        </pc:spChg>
        <pc:spChg chg="add del">
          <ac:chgData name="Joy Robbins" userId="S::llcjr@leeds.ac.uk::5b92f35d-451d-4ed0-927a-be05147383a2" providerId="AD" clId="Web-{D12AC794-2595-4D84-BB71-3EB6A490A319}" dt="2018-11-06T14:08:11.804" v="135"/>
          <ac:spMkLst>
            <pc:docMk/>
            <pc:sldMk cId="109857222" sldId="256"/>
            <ac:spMk id="117" creationId="{A5A17FC0-D416-4C8B-A9E6-5924D352B986}"/>
          </ac:spMkLst>
        </pc:spChg>
        <pc:spChg chg="add del">
          <ac:chgData name="Joy Robbins" userId="S::llcjr@leeds.ac.uk::5b92f35d-451d-4ed0-927a-be05147383a2" providerId="AD" clId="Web-{D12AC794-2595-4D84-BB71-3EB6A490A319}" dt="2018-11-06T14:08:16.179" v="137"/>
          <ac:spMkLst>
            <pc:docMk/>
            <pc:sldMk cId="109857222" sldId="256"/>
            <ac:spMk id="118" creationId="{F6E384F5-137A-40B1-97F0-694CC6ECD59C}"/>
          </ac:spMkLst>
        </pc:spChg>
        <pc:spChg chg="add del">
          <ac:chgData name="Joy Robbins" userId="S::llcjr@leeds.ac.uk::5b92f35d-451d-4ed0-927a-be05147383a2" providerId="AD" clId="Web-{D12AC794-2595-4D84-BB71-3EB6A490A319}" dt="2018-11-06T14:08:16.179" v="137"/>
          <ac:spMkLst>
            <pc:docMk/>
            <pc:sldMk cId="109857222" sldId="256"/>
            <ac:spMk id="120" creationId="{9DBC4630-03DA-474F-BBCB-BA3AE6B317A4}"/>
          </ac:spMkLst>
        </pc:spChg>
        <pc:spChg chg="add del">
          <ac:chgData name="Joy Robbins" userId="S::llcjr@leeds.ac.uk::5b92f35d-451d-4ed0-927a-be05147383a2" providerId="AD" clId="Web-{D12AC794-2595-4D84-BB71-3EB6A490A319}" dt="2018-11-06T14:08:16.179" v="137"/>
          <ac:spMkLst>
            <pc:docMk/>
            <pc:sldMk cId="109857222" sldId="256"/>
            <ac:spMk id="122" creationId="{1208BC59-C84F-483F-80CD-FAEC74229B97}"/>
          </ac:spMkLst>
        </pc:spChg>
        <pc:spChg chg="add del">
          <ac:chgData name="Joy Robbins" userId="S::llcjr@leeds.ac.uk::5b92f35d-451d-4ed0-927a-be05147383a2" providerId="AD" clId="Web-{D12AC794-2595-4D84-BB71-3EB6A490A319}" dt="2018-11-06T14:08:16.179" v="137"/>
          <ac:spMkLst>
            <pc:docMk/>
            <pc:sldMk cId="109857222" sldId="256"/>
            <ac:spMk id="124" creationId="{A1DABD52-05DF-4F31-AFB9-B330D8BE46FD}"/>
          </ac:spMkLst>
        </pc:spChg>
        <pc:spChg chg="add del">
          <ac:chgData name="Joy Robbins" userId="S::llcjr@leeds.ac.uk::5b92f35d-451d-4ed0-927a-be05147383a2" providerId="AD" clId="Web-{D12AC794-2595-4D84-BB71-3EB6A490A319}" dt="2018-11-06T14:08:16.179" v="137"/>
          <ac:spMkLst>
            <pc:docMk/>
            <pc:sldMk cId="109857222" sldId="256"/>
            <ac:spMk id="126" creationId="{78418A25-6EAC-4140-BFE6-284E1925B5EE}"/>
          </ac:spMkLst>
        </pc:spChg>
        <pc:spChg chg="add del">
          <ac:chgData name="Joy Robbins" userId="S::llcjr@leeds.ac.uk::5b92f35d-451d-4ed0-927a-be05147383a2" providerId="AD" clId="Web-{D12AC794-2595-4D84-BB71-3EB6A490A319}" dt="2018-11-06T14:04:10.885" v="120"/>
          <ac:spMkLst>
            <pc:docMk/>
            <pc:sldMk cId="109857222" sldId="256"/>
            <ac:spMk id="127" creationId="{BC72E954-3173-4229-93A2-B05A46E096FC}"/>
          </ac:spMkLst>
        </pc:spChg>
        <pc:spChg chg="add del">
          <ac:chgData name="Joy Robbins" userId="S::llcjr@leeds.ac.uk::5b92f35d-451d-4ed0-927a-be05147383a2" providerId="AD" clId="Web-{D12AC794-2595-4D84-BB71-3EB6A490A319}" dt="2018-11-06T14:08:21.414" v="139"/>
          <ac:spMkLst>
            <pc:docMk/>
            <pc:sldMk cId="109857222" sldId="256"/>
            <ac:spMk id="128" creationId="{7BC0F8B1-F985-469B-8332-13DBC7665557}"/>
          </ac:spMkLst>
        </pc:spChg>
        <pc:spChg chg="add del">
          <ac:chgData name="Joy Robbins" userId="S::llcjr@leeds.ac.uk::5b92f35d-451d-4ed0-927a-be05147383a2" providerId="AD" clId="Web-{D12AC794-2595-4D84-BB71-3EB6A490A319}" dt="2018-11-06T14:08:16.179" v="137"/>
          <ac:spMkLst>
            <pc:docMk/>
            <pc:sldMk cId="109857222" sldId="256"/>
            <ac:spMk id="129" creationId="{6B9D64DB-4D5C-4A91-B45F-F301E3174F9F}"/>
          </ac:spMkLst>
        </pc:spChg>
        <pc:spChg chg="add del">
          <ac:chgData name="Joy Robbins" userId="S::llcjr@leeds.ac.uk::5b92f35d-451d-4ed0-927a-be05147383a2" providerId="AD" clId="Web-{D12AC794-2595-4D84-BB71-3EB6A490A319}" dt="2018-11-06T14:08:21.414" v="139"/>
          <ac:spMkLst>
            <pc:docMk/>
            <pc:sldMk cId="109857222" sldId="256"/>
            <ac:spMk id="130" creationId="{89D15953-1642-4DD6-AD9E-01AA19247FF6}"/>
          </ac:spMkLst>
        </pc:spChg>
        <pc:spChg chg="add del">
          <ac:chgData name="Joy Robbins" userId="S::llcjr@leeds.ac.uk::5b92f35d-451d-4ed0-927a-be05147383a2" providerId="AD" clId="Web-{D12AC794-2595-4D84-BB71-3EB6A490A319}" dt="2018-11-06T14:08:16.179" v="137"/>
          <ac:spMkLst>
            <pc:docMk/>
            <pc:sldMk cId="109857222" sldId="256"/>
            <ac:spMk id="131" creationId="{8E4F04B5-4D4A-4F70-8549-384AF535134B}"/>
          </ac:spMkLst>
        </pc:spChg>
        <pc:spChg chg="add del">
          <ac:chgData name="Joy Robbins" userId="S::llcjr@leeds.ac.uk::5b92f35d-451d-4ed0-927a-be05147383a2" providerId="AD" clId="Web-{D12AC794-2595-4D84-BB71-3EB6A490A319}" dt="2018-11-06T14:08:16.179" v="137"/>
          <ac:spMkLst>
            <pc:docMk/>
            <pc:sldMk cId="109857222" sldId="256"/>
            <ac:spMk id="133" creationId="{0D14DB62-3EB3-452E-89EE-30B0CDB0C8F4}"/>
          </ac:spMkLst>
        </pc:spChg>
        <pc:spChg chg="add del">
          <ac:chgData name="Joy Robbins" userId="S::llcjr@leeds.ac.uk::5b92f35d-451d-4ed0-927a-be05147383a2" providerId="AD" clId="Web-{D12AC794-2595-4D84-BB71-3EB6A490A319}" dt="2018-11-06T14:08:21.414" v="139"/>
          <ac:spMkLst>
            <pc:docMk/>
            <pc:sldMk cId="109857222" sldId="256"/>
            <ac:spMk id="134" creationId="{FBF3780C-749F-4B50-9E1D-F2B1F6DBB7DD}"/>
          </ac:spMkLst>
        </pc:spChg>
        <pc:spChg chg="add del">
          <ac:chgData name="Joy Robbins" userId="S::llcjr@leeds.ac.uk::5b92f35d-451d-4ed0-927a-be05147383a2" providerId="AD" clId="Web-{D12AC794-2595-4D84-BB71-3EB6A490A319}" dt="2018-11-06T14:08:16.179" v="137"/>
          <ac:spMkLst>
            <pc:docMk/>
            <pc:sldMk cId="109857222" sldId="256"/>
            <ac:spMk id="135" creationId="{CB14CE1B-4BC5-4EF2-BE3D-05E4F580B3DB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36" creationId="{26882C51-76F9-4F99-997D-31FA6242A805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37" creationId="{99FE99BC-5F7D-47C3-AA1E-16D7DBDBD18F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38" creationId="{61FFFC16-86E2-4B9A-BC6D-213DC2654765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39" creationId="{27400BAF-FCE6-4296-8A0E-9B595ADC09A4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40" creationId="{D8350E6D-CBC9-4A26-B84F-7145FDC9F5FB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41" creationId="{F2FC5C7B-261A-4268-BA85-C29488A8BED3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42" creationId="{DD3524E0-C87C-4F38-9FC7-E969C15A7906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43" creationId="{F1ED1DF4-DDDE-4464-8ABC-ED1F633CCEC1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44" creationId="{5CB4E315-91F2-4710-B866-B119037ED97C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45" creationId="{DCBE1B01-A27C-45C2-ADA4-AA13C3AC1F6A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46" creationId="{F6FE5468-759E-4E83-828A-5587C7F58873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47" creationId="{569BABC0-B0CC-4E7B-838A-F6E644779E18}"/>
          </ac:spMkLst>
        </pc:spChg>
        <pc:spChg chg="add del">
          <ac:chgData name="Joy Robbins" userId="S::llcjr@leeds.ac.uk::5b92f35d-451d-4ed0-927a-be05147383a2" providerId="AD" clId="Web-{D12AC794-2595-4D84-BB71-3EB6A490A319}" dt="2018-11-06T14:08:27.710" v="141"/>
          <ac:spMkLst>
            <pc:docMk/>
            <pc:sldMk cId="109857222" sldId="256"/>
            <ac:spMk id="148" creationId="{BE7E1DAA-43FB-4446-A354-9283DE6686C8}"/>
          </ac:spMkLst>
        </pc:spChg>
        <pc:spChg chg="add del">
          <ac:chgData name="Joy Robbins" userId="S::llcjr@leeds.ac.uk::5b92f35d-451d-4ed0-927a-be05147383a2" providerId="AD" clId="Web-{D12AC794-2595-4D84-BB71-3EB6A490A319}" dt="2018-11-06T14:09:35.631" v="154"/>
          <ac:spMkLst>
            <pc:docMk/>
            <pc:sldMk cId="109857222" sldId="256"/>
            <ac:spMk id="149" creationId="{A5A17FC0-D416-4C8B-A9E6-5924D352B986}"/>
          </ac:spMkLst>
        </pc:spChg>
        <pc:spChg chg="add del">
          <ac:chgData name="Joy Robbins" userId="S::llcjr@leeds.ac.uk::5b92f35d-451d-4ed0-927a-be05147383a2" providerId="AD" clId="Web-{D12AC794-2595-4D84-BB71-3EB6A490A319}" dt="2018-11-06T14:08:55.257" v="145"/>
          <ac:spMkLst>
            <pc:docMk/>
            <pc:sldMk cId="109857222" sldId="256"/>
            <ac:spMk id="156" creationId="{80A4B931-B7F0-403E-9F40-8A4054A04FC8}"/>
          </ac:spMkLst>
        </pc:spChg>
        <pc:spChg chg="add del">
          <ac:chgData name="Joy Robbins" userId="S::llcjr@leeds.ac.uk::5b92f35d-451d-4ed0-927a-be05147383a2" providerId="AD" clId="Web-{D12AC794-2595-4D84-BB71-3EB6A490A319}" dt="2018-11-06T14:08:55.257" v="145"/>
          <ac:spMkLst>
            <pc:docMk/>
            <pc:sldMk cId="109857222" sldId="256"/>
            <ac:spMk id="157" creationId="{4CEAF602-346E-4A18-BDCE-F489E035CFF7}"/>
          </ac:spMkLst>
        </pc:spChg>
        <pc:spChg chg="add del">
          <ac:chgData name="Joy Robbins" userId="S::llcjr@leeds.ac.uk::5b92f35d-451d-4ed0-927a-be05147383a2" providerId="AD" clId="Web-{D12AC794-2595-4D84-BB71-3EB6A490A319}" dt="2018-11-06T14:08:55.257" v="145"/>
          <ac:spMkLst>
            <pc:docMk/>
            <pc:sldMk cId="109857222" sldId="256"/>
            <ac:spMk id="158" creationId="{F74A1337-596D-453E-B873-BCF1760EE8DE}"/>
          </ac:spMkLst>
        </pc:spChg>
        <pc:spChg chg="add del">
          <ac:chgData name="Joy Robbins" userId="S::llcjr@leeds.ac.uk::5b92f35d-451d-4ed0-927a-be05147383a2" providerId="AD" clId="Web-{D12AC794-2595-4D84-BB71-3EB6A490A319}" dt="2018-11-06T14:08:58.273" v="147"/>
          <ac:spMkLst>
            <pc:docMk/>
            <pc:sldMk cId="109857222" sldId="256"/>
            <ac:spMk id="159" creationId="{F6E384F5-137A-40B1-97F0-694CC6ECD59C}"/>
          </ac:spMkLst>
        </pc:spChg>
        <pc:spChg chg="add del">
          <ac:chgData name="Joy Robbins" userId="S::llcjr@leeds.ac.uk::5b92f35d-451d-4ed0-927a-be05147383a2" providerId="AD" clId="Web-{D12AC794-2595-4D84-BB71-3EB6A490A319}" dt="2018-11-06T14:08:58.273" v="147"/>
          <ac:spMkLst>
            <pc:docMk/>
            <pc:sldMk cId="109857222" sldId="256"/>
            <ac:spMk id="160" creationId="{EBA87361-6D30-46E4-834B-719CF59055EA}"/>
          </ac:spMkLst>
        </pc:spChg>
        <pc:spChg chg="add del">
          <ac:chgData name="Joy Robbins" userId="S::llcjr@leeds.ac.uk::5b92f35d-451d-4ed0-927a-be05147383a2" providerId="AD" clId="Web-{D12AC794-2595-4D84-BB71-3EB6A490A319}" dt="2018-11-06T14:08:58.273" v="147"/>
          <ac:spMkLst>
            <pc:docMk/>
            <pc:sldMk cId="109857222" sldId="256"/>
            <ac:spMk id="161" creationId="{9DBC4630-03DA-474F-BBCB-BA3AE6B317A4}"/>
          </ac:spMkLst>
        </pc:spChg>
        <pc:spChg chg="add del">
          <ac:chgData name="Joy Robbins" userId="S::llcjr@leeds.ac.uk::5b92f35d-451d-4ed0-927a-be05147383a2" providerId="AD" clId="Web-{D12AC794-2595-4D84-BB71-3EB6A490A319}" dt="2018-11-06T14:08:58.273" v="147"/>
          <ac:spMkLst>
            <pc:docMk/>
            <pc:sldMk cId="109857222" sldId="256"/>
            <ac:spMk id="162" creationId="{D89DB1C0-FEEC-4CB6-88B2-F9C5562E09D1}"/>
          </ac:spMkLst>
        </pc:spChg>
        <pc:spChg chg="add del">
          <ac:chgData name="Joy Robbins" userId="S::llcjr@leeds.ac.uk::5b92f35d-451d-4ed0-927a-be05147383a2" providerId="AD" clId="Web-{D12AC794-2595-4D84-BB71-3EB6A490A319}" dt="2018-11-06T14:08:58.273" v="147"/>
          <ac:spMkLst>
            <pc:docMk/>
            <pc:sldMk cId="109857222" sldId="256"/>
            <ac:spMk id="163" creationId="{78418A25-6EAC-4140-BFE6-284E1925B5EE}"/>
          </ac:spMkLst>
        </pc:spChg>
        <pc:spChg chg="add del">
          <ac:chgData name="Joy Robbins" userId="S::llcjr@leeds.ac.uk::5b92f35d-451d-4ed0-927a-be05147383a2" providerId="AD" clId="Web-{D12AC794-2595-4D84-BB71-3EB6A490A319}" dt="2018-11-06T14:08:58.273" v="147"/>
          <ac:spMkLst>
            <pc:docMk/>
            <pc:sldMk cId="109857222" sldId="256"/>
            <ac:spMk id="164" creationId="{08163D1C-ED91-4D5F-A33B-CF1256B270D4}"/>
          </ac:spMkLst>
        </pc:spChg>
        <pc:spChg chg="add del">
          <ac:chgData name="Joy Robbins" userId="S::llcjr@leeds.ac.uk::5b92f35d-451d-4ed0-927a-be05147383a2" providerId="AD" clId="Web-{D12AC794-2595-4D84-BB71-3EB6A490A319}" dt="2018-11-06T14:09:13.382" v="149"/>
          <ac:spMkLst>
            <pc:docMk/>
            <pc:sldMk cId="109857222" sldId="256"/>
            <ac:spMk id="165" creationId="{9584E7D4-A2F5-41A9-A4AE-B84BD1346A6E}"/>
          </ac:spMkLst>
        </pc:spChg>
        <pc:spChg chg="add del">
          <ac:chgData name="Joy Robbins" userId="S::llcjr@leeds.ac.uk::5b92f35d-451d-4ed0-927a-be05147383a2" providerId="AD" clId="Web-{D12AC794-2595-4D84-BB71-3EB6A490A319}" dt="2018-11-06T14:09:13.382" v="149"/>
          <ac:spMkLst>
            <pc:docMk/>
            <pc:sldMk cId="109857222" sldId="256"/>
            <ac:spMk id="166" creationId="{912531D6-F318-49BD-859A-0B2B7159485B}"/>
          </ac:spMkLst>
        </pc:spChg>
        <pc:spChg chg="add del">
          <ac:chgData name="Joy Robbins" userId="S::llcjr@leeds.ac.uk::5b92f35d-451d-4ed0-927a-be05147383a2" providerId="AD" clId="Web-{D12AC794-2595-4D84-BB71-3EB6A490A319}" dt="2018-11-06T14:09:13.382" v="149"/>
          <ac:spMkLst>
            <pc:docMk/>
            <pc:sldMk cId="109857222" sldId="256"/>
            <ac:spMk id="167" creationId="{C3A78525-353D-47EB-B839-E380DBD7DE18}"/>
          </ac:spMkLst>
        </pc:spChg>
        <pc:spChg chg="add del">
          <ac:chgData name="Joy Robbins" userId="S::llcjr@leeds.ac.uk::5b92f35d-451d-4ed0-927a-be05147383a2" providerId="AD" clId="Web-{D12AC794-2595-4D84-BB71-3EB6A490A319}" dt="2018-11-06T14:09:13.382" v="149"/>
          <ac:spMkLst>
            <pc:docMk/>
            <pc:sldMk cId="109857222" sldId="256"/>
            <ac:spMk id="168" creationId="{6436C932-B8B8-4A70-8A0D-1A4AD0A9F20E}"/>
          </ac:spMkLst>
        </pc:spChg>
        <pc:spChg chg="add del">
          <ac:chgData name="Joy Robbins" userId="S::llcjr@leeds.ac.uk::5b92f35d-451d-4ed0-927a-be05147383a2" providerId="AD" clId="Web-{D12AC794-2595-4D84-BB71-3EB6A490A319}" dt="2018-11-06T14:09:13.382" v="149"/>
          <ac:spMkLst>
            <pc:docMk/>
            <pc:sldMk cId="109857222" sldId="256"/>
            <ac:spMk id="170" creationId="{BEC760C0-2D8A-4DE5-9990-FA96D59E535F}"/>
          </ac:spMkLst>
        </pc:spChg>
        <pc:spChg chg="add del">
          <ac:chgData name="Joy Robbins" userId="S::llcjr@leeds.ac.uk::5b92f35d-451d-4ed0-927a-be05147383a2" providerId="AD" clId="Web-{D12AC794-2595-4D84-BB71-3EB6A490A319}" dt="2018-11-06T14:09:27.007" v="151"/>
          <ac:spMkLst>
            <pc:docMk/>
            <pc:sldMk cId="109857222" sldId="256"/>
            <ac:spMk id="171" creationId="{F0618178-4B5C-46A4-9E68-052C31FA6E9A}"/>
          </ac:spMkLst>
        </pc:spChg>
        <pc:spChg chg="add del">
          <ac:chgData name="Joy Robbins" userId="S::llcjr@leeds.ac.uk::5b92f35d-451d-4ed0-927a-be05147383a2" providerId="AD" clId="Web-{D12AC794-2595-4D84-BB71-3EB6A490A319}" dt="2018-11-06T14:09:35.522" v="153"/>
          <ac:spMkLst>
            <pc:docMk/>
            <pc:sldMk cId="109857222" sldId="256"/>
            <ac:spMk id="173" creationId="{AC6F8F5A-EAFE-459F-8F54-9D86D539F12E}"/>
          </ac:spMkLst>
        </pc:spChg>
        <pc:spChg chg="add del">
          <ac:chgData name="Joy Robbins" userId="S::llcjr@leeds.ac.uk::5b92f35d-451d-4ed0-927a-be05147383a2" providerId="AD" clId="Web-{D12AC794-2595-4D84-BB71-3EB6A490A319}" dt="2018-11-06T14:09:35.522" v="153"/>
          <ac:spMkLst>
            <pc:docMk/>
            <pc:sldMk cId="109857222" sldId="256"/>
            <ac:spMk id="174" creationId="{5DFA2231-FFDF-4250-983C-D460855A37B8}"/>
          </ac:spMkLst>
        </pc:spChg>
        <pc:spChg chg="add del">
          <ac:chgData name="Joy Robbins" userId="S::llcjr@leeds.ac.uk::5b92f35d-451d-4ed0-927a-be05147383a2" providerId="AD" clId="Web-{D12AC794-2595-4D84-BB71-3EB6A490A319}" dt="2018-11-06T14:09:35.522" v="153"/>
          <ac:spMkLst>
            <pc:docMk/>
            <pc:sldMk cId="109857222" sldId="256"/>
            <ac:spMk id="175" creationId="{C18DD249-7BAF-43E4-96D2-897DF8277025}"/>
          </ac:spMkLst>
        </pc:spChg>
        <pc:spChg chg="add del">
          <ac:chgData name="Joy Robbins" userId="S::llcjr@leeds.ac.uk::5b92f35d-451d-4ed0-927a-be05147383a2" providerId="AD" clId="Web-{D12AC794-2595-4D84-BB71-3EB6A490A319}" dt="2018-11-06T14:09:35.522" v="153"/>
          <ac:spMkLst>
            <pc:docMk/>
            <pc:sldMk cId="109857222" sldId="256"/>
            <ac:spMk id="176" creationId="{93709A93-4FBF-496D-9228-3D3DBCF5064D}"/>
          </ac:spMkLst>
        </pc:spChg>
        <pc:spChg chg="add del">
          <ac:chgData name="Joy Robbins" userId="S::llcjr@leeds.ac.uk::5b92f35d-451d-4ed0-927a-be05147383a2" providerId="AD" clId="Web-{D12AC794-2595-4D84-BB71-3EB6A490A319}" dt="2018-11-06T14:09:35.522" v="153"/>
          <ac:spMkLst>
            <pc:docMk/>
            <pc:sldMk cId="109857222" sldId="256"/>
            <ac:spMk id="177" creationId="{FDF57CB1-214E-425B-96B6-75E40F166F08}"/>
          </ac:spMkLst>
        </pc:spChg>
        <pc:spChg chg="add del">
          <ac:chgData name="Joy Robbins" userId="S::llcjr@leeds.ac.uk::5b92f35d-451d-4ed0-927a-be05147383a2" providerId="AD" clId="Web-{D12AC794-2595-4D84-BB71-3EB6A490A319}" dt="2018-11-06T14:11:52.630" v="178"/>
          <ac:spMkLst>
            <pc:docMk/>
            <pc:sldMk cId="109857222" sldId="256"/>
            <ac:spMk id="178" creationId="{9584E7D4-A2F5-41A9-A4AE-B84BD1346A6E}"/>
          </ac:spMkLst>
        </pc:spChg>
        <pc:spChg chg="add del">
          <ac:chgData name="Joy Robbins" userId="S::llcjr@leeds.ac.uk::5b92f35d-451d-4ed0-927a-be05147383a2" providerId="AD" clId="Web-{D12AC794-2595-4D84-BB71-3EB6A490A319}" dt="2018-11-06T14:11:52.630" v="178"/>
          <ac:spMkLst>
            <pc:docMk/>
            <pc:sldMk cId="109857222" sldId="256"/>
            <ac:spMk id="179" creationId="{912531D6-F318-49BD-859A-0B2B7159485B}"/>
          </ac:spMkLst>
        </pc:spChg>
        <pc:spChg chg="add del">
          <ac:chgData name="Joy Robbins" userId="S::llcjr@leeds.ac.uk::5b92f35d-451d-4ed0-927a-be05147383a2" providerId="AD" clId="Web-{D12AC794-2595-4D84-BB71-3EB6A490A319}" dt="2018-11-06T14:11:52.630" v="178"/>
          <ac:spMkLst>
            <pc:docMk/>
            <pc:sldMk cId="109857222" sldId="256"/>
            <ac:spMk id="180" creationId="{C3A78525-353D-47EB-B839-E380DBD7DE18}"/>
          </ac:spMkLst>
        </pc:spChg>
        <pc:spChg chg="add del">
          <ac:chgData name="Joy Robbins" userId="S::llcjr@leeds.ac.uk::5b92f35d-451d-4ed0-927a-be05147383a2" providerId="AD" clId="Web-{D12AC794-2595-4D84-BB71-3EB6A490A319}" dt="2018-11-06T14:11:52.630" v="178"/>
          <ac:spMkLst>
            <pc:docMk/>
            <pc:sldMk cId="109857222" sldId="256"/>
            <ac:spMk id="181" creationId="{6436C932-B8B8-4A70-8A0D-1A4AD0A9F20E}"/>
          </ac:spMkLst>
        </pc:spChg>
        <pc:spChg chg="add del">
          <ac:chgData name="Joy Robbins" userId="S::llcjr@leeds.ac.uk::5b92f35d-451d-4ed0-927a-be05147383a2" providerId="AD" clId="Web-{D12AC794-2595-4D84-BB71-3EB6A490A319}" dt="2018-11-06T14:11:52.630" v="178"/>
          <ac:spMkLst>
            <pc:docMk/>
            <pc:sldMk cId="109857222" sldId="256"/>
            <ac:spMk id="183" creationId="{BEC760C0-2D8A-4DE5-9990-FA96D59E535F}"/>
          </ac:spMkLst>
        </pc:spChg>
        <pc:spChg chg="add del">
          <ac:chgData name="Joy Robbins" userId="S::llcjr@leeds.ac.uk::5b92f35d-451d-4ed0-927a-be05147383a2" providerId="AD" clId="Web-{D12AC794-2595-4D84-BB71-3EB6A490A319}" dt="2018-11-06T14:10:26.365" v="161"/>
          <ac:spMkLst>
            <pc:docMk/>
            <pc:sldMk cId="109857222" sldId="256"/>
            <ac:spMk id="185" creationId="{2BE2D1B8-0887-4D2B-8C42-999040132B03}"/>
          </ac:spMkLst>
        </pc:spChg>
        <pc:spChg chg="add del">
          <ac:chgData name="Joy Robbins" userId="S::llcjr@leeds.ac.uk::5b92f35d-451d-4ed0-927a-be05147383a2" providerId="AD" clId="Web-{D12AC794-2595-4D84-BB71-3EB6A490A319}" dt="2018-11-06T14:10:26.365" v="161"/>
          <ac:spMkLst>
            <pc:docMk/>
            <pc:sldMk cId="109857222" sldId="256"/>
            <ac:spMk id="186" creationId="{FA085277-BAF7-40CC-A608-B030CA969FE9}"/>
          </ac:spMkLst>
        </pc:spChg>
        <pc:spChg chg="add del">
          <ac:chgData name="Joy Robbins" userId="S::llcjr@leeds.ac.uk::5b92f35d-451d-4ed0-927a-be05147383a2" providerId="AD" clId="Web-{D12AC794-2595-4D84-BB71-3EB6A490A319}" dt="2018-11-06T14:10:33.131" v="163"/>
          <ac:spMkLst>
            <pc:docMk/>
            <pc:sldMk cId="109857222" sldId="256"/>
            <ac:spMk id="187" creationId="{6AF87FB0-CB93-4F72-9279-BC4CE90B310E}"/>
          </ac:spMkLst>
        </pc:spChg>
        <pc:spChg chg="add del">
          <ac:chgData name="Joy Robbins" userId="S::llcjr@leeds.ac.uk::5b92f35d-451d-4ed0-927a-be05147383a2" providerId="AD" clId="Web-{D12AC794-2595-4D84-BB71-3EB6A490A319}" dt="2018-11-06T14:10:33.131" v="163"/>
          <ac:spMkLst>
            <pc:docMk/>
            <pc:sldMk cId="109857222" sldId="256"/>
            <ac:spMk id="188" creationId="{5E139927-0A6F-4AD3-91D3-B2A9E671595B}"/>
          </ac:spMkLst>
        </pc:spChg>
        <pc:spChg chg="add del">
          <ac:chgData name="Joy Robbins" userId="S::llcjr@leeds.ac.uk::5b92f35d-451d-4ed0-927a-be05147383a2" providerId="AD" clId="Web-{D12AC794-2595-4D84-BB71-3EB6A490A319}" dt="2018-11-06T14:10:33.131" v="163"/>
          <ac:spMkLst>
            <pc:docMk/>
            <pc:sldMk cId="109857222" sldId="256"/>
            <ac:spMk id="189" creationId="{5EADE63F-FE89-4F18-B3CE-624078B381F4}"/>
          </ac:spMkLst>
        </pc:spChg>
        <pc:spChg chg="add del">
          <ac:chgData name="Joy Robbins" userId="S::llcjr@leeds.ac.uk::5b92f35d-451d-4ed0-927a-be05147383a2" providerId="AD" clId="Web-{D12AC794-2595-4D84-BB71-3EB6A490A319}" dt="2018-11-06T14:10:26.365" v="161"/>
          <ac:spMkLst>
            <pc:docMk/>
            <pc:sldMk cId="109857222" sldId="256"/>
            <ac:spMk id="190" creationId="{64009F90-86BF-44AE-B0EB-D68140E0E0DA}"/>
          </ac:spMkLst>
        </pc:spChg>
        <pc:spChg chg="add del">
          <ac:chgData name="Joy Robbins" userId="S::llcjr@leeds.ac.uk::5b92f35d-451d-4ed0-927a-be05147383a2" providerId="AD" clId="Web-{D12AC794-2595-4D84-BB71-3EB6A490A319}" dt="2018-11-06T14:10:33.131" v="163"/>
          <ac:spMkLst>
            <pc:docMk/>
            <pc:sldMk cId="109857222" sldId="256"/>
            <ac:spMk id="191" creationId="{6BDEE881-E8E3-4725-A31C-40F714E1FC3A}"/>
          </ac:spMkLst>
        </pc:spChg>
        <pc:spChg chg="add del">
          <ac:chgData name="Joy Robbins" userId="S::llcjr@leeds.ac.uk::5b92f35d-451d-4ed0-927a-be05147383a2" providerId="AD" clId="Web-{D12AC794-2595-4D84-BB71-3EB6A490A319}" dt="2018-11-06T14:10:36.834" v="165"/>
          <ac:spMkLst>
            <pc:docMk/>
            <pc:sldMk cId="109857222" sldId="256"/>
            <ac:spMk id="193" creationId="{4D834D36-D981-4EDD-B062-077BAB9C7133}"/>
          </ac:spMkLst>
        </pc:spChg>
        <pc:spChg chg="add del">
          <ac:chgData name="Joy Robbins" userId="S::llcjr@leeds.ac.uk::5b92f35d-451d-4ed0-927a-be05147383a2" providerId="AD" clId="Web-{D12AC794-2595-4D84-BB71-3EB6A490A319}" dt="2018-11-06T14:10:33.131" v="163"/>
          <ac:spMkLst>
            <pc:docMk/>
            <pc:sldMk cId="109857222" sldId="256"/>
            <ac:spMk id="194" creationId="{FB202DE7-B82B-4D71-88F3-4363532A4BC9}"/>
          </ac:spMkLst>
        </pc:spChg>
        <pc:spChg chg="add del">
          <ac:chgData name="Joy Robbins" userId="S::llcjr@leeds.ac.uk::5b92f35d-451d-4ed0-927a-be05147383a2" providerId="AD" clId="Web-{D12AC794-2595-4D84-BB71-3EB6A490A319}" dt="2018-11-06T14:10:36.834" v="165"/>
          <ac:spMkLst>
            <pc:docMk/>
            <pc:sldMk cId="109857222" sldId="256"/>
            <ac:spMk id="196" creationId="{B81747D3-9737-4919-8850-65DBC9048B92}"/>
          </ac:spMkLst>
        </pc:spChg>
        <pc:spChg chg="add del">
          <ac:chgData name="Joy Robbins" userId="S::llcjr@leeds.ac.uk::5b92f35d-451d-4ed0-927a-be05147383a2" providerId="AD" clId="Web-{D12AC794-2595-4D84-BB71-3EB6A490A319}" dt="2018-11-06T14:10:36.834" v="165"/>
          <ac:spMkLst>
            <pc:docMk/>
            <pc:sldMk cId="109857222" sldId="256"/>
            <ac:spMk id="197" creationId="{251BB4E6-C169-431D-9D53-2BBEBFFD1562}"/>
          </ac:spMkLst>
        </pc:spChg>
        <pc:spChg chg="add del">
          <ac:chgData name="Joy Robbins" userId="S::llcjr@leeds.ac.uk::5b92f35d-451d-4ed0-927a-be05147383a2" providerId="AD" clId="Web-{D12AC794-2595-4D84-BB71-3EB6A490A319}" dt="2018-11-06T14:10:36.834" v="165"/>
          <ac:spMkLst>
            <pc:docMk/>
            <pc:sldMk cId="109857222" sldId="256"/>
            <ac:spMk id="198" creationId="{5AFEC34A-0251-411C-A0C7-E1FB917E90B5}"/>
          </ac:spMkLst>
        </pc:spChg>
        <pc:spChg chg="add del">
          <ac:chgData name="Joy Robbins" userId="S::llcjr@leeds.ac.uk::5b92f35d-451d-4ed0-927a-be05147383a2" providerId="AD" clId="Web-{D12AC794-2595-4D84-BB71-3EB6A490A319}" dt="2018-11-06T14:10:36.834" v="165"/>
          <ac:spMkLst>
            <pc:docMk/>
            <pc:sldMk cId="109857222" sldId="256"/>
            <ac:spMk id="199" creationId="{89E9B1A9-F407-4A46-B721-26946A1A2CC8}"/>
          </ac:spMkLst>
        </pc:spChg>
        <pc:spChg chg="add del">
          <ac:chgData name="Joy Robbins" userId="S::llcjr@leeds.ac.uk::5b92f35d-451d-4ed0-927a-be05147383a2" providerId="AD" clId="Web-{D12AC794-2595-4D84-BB71-3EB6A490A319}" dt="2018-11-06T14:11:05.646" v="167"/>
          <ac:spMkLst>
            <pc:docMk/>
            <pc:sldMk cId="109857222" sldId="256"/>
            <ac:spMk id="200" creationId="{F0618178-4B5C-46A4-9E68-052C31FA6E9A}"/>
          </ac:spMkLst>
        </pc:spChg>
        <pc:spChg chg="add del">
          <ac:chgData name="Joy Robbins" userId="S::llcjr@leeds.ac.uk::5b92f35d-451d-4ed0-927a-be05147383a2" providerId="AD" clId="Web-{D12AC794-2595-4D84-BB71-3EB6A490A319}" dt="2018-11-06T14:11:14.490" v="169"/>
          <ac:spMkLst>
            <pc:docMk/>
            <pc:sldMk cId="109857222" sldId="256"/>
            <ac:spMk id="202" creationId="{2BE2D1B8-0887-4D2B-8C42-999040132B03}"/>
          </ac:spMkLst>
        </pc:spChg>
        <pc:spChg chg="add del">
          <ac:chgData name="Joy Robbins" userId="S::llcjr@leeds.ac.uk::5b92f35d-451d-4ed0-927a-be05147383a2" providerId="AD" clId="Web-{D12AC794-2595-4D84-BB71-3EB6A490A319}" dt="2018-11-06T14:11:14.490" v="169"/>
          <ac:spMkLst>
            <pc:docMk/>
            <pc:sldMk cId="109857222" sldId="256"/>
            <ac:spMk id="203" creationId="{FA085277-BAF7-40CC-A608-B030CA969FE9}"/>
          </ac:spMkLst>
        </pc:spChg>
        <pc:spChg chg="add del">
          <ac:chgData name="Joy Robbins" userId="S::llcjr@leeds.ac.uk::5b92f35d-451d-4ed0-927a-be05147383a2" providerId="AD" clId="Web-{D12AC794-2595-4D84-BB71-3EB6A490A319}" dt="2018-11-06T14:11:14.490" v="169"/>
          <ac:spMkLst>
            <pc:docMk/>
            <pc:sldMk cId="109857222" sldId="256"/>
            <ac:spMk id="204" creationId="{64009F90-86BF-44AE-B0EB-D68140E0E0DA}"/>
          </ac:spMkLst>
        </pc:spChg>
        <pc:spChg chg="add del">
          <ac:chgData name="Joy Robbins" userId="S::llcjr@leeds.ac.uk::5b92f35d-451d-4ed0-927a-be05147383a2" providerId="AD" clId="Web-{D12AC794-2595-4D84-BB71-3EB6A490A319}" dt="2018-11-06T14:11:21.661" v="171"/>
          <ac:spMkLst>
            <pc:docMk/>
            <pc:sldMk cId="109857222" sldId="256"/>
            <ac:spMk id="206" creationId="{6AF87FB0-CB93-4F72-9279-BC4CE90B310E}"/>
          </ac:spMkLst>
        </pc:spChg>
        <pc:spChg chg="add del">
          <ac:chgData name="Joy Robbins" userId="S::llcjr@leeds.ac.uk::5b92f35d-451d-4ed0-927a-be05147383a2" providerId="AD" clId="Web-{D12AC794-2595-4D84-BB71-3EB6A490A319}" dt="2018-11-06T14:11:21.661" v="171"/>
          <ac:spMkLst>
            <pc:docMk/>
            <pc:sldMk cId="109857222" sldId="256"/>
            <ac:spMk id="207" creationId="{5E139927-0A6F-4AD3-91D3-B2A9E671595B}"/>
          </ac:spMkLst>
        </pc:spChg>
        <pc:spChg chg="add del">
          <ac:chgData name="Joy Robbins" userId="S::llcjr@leeds.ac.uk::5b92f35d-451d-4ed0-927a-be05147383a2" providerId="AD" clId="Web-{D12AC794-2595-4D84-BB71-3EB6A490A319}" dt="2018-11-06T14:11:21.661" v="171"/>
          <ac:spMkLst>
            <pc:docMk/>
            <pc:sldMk cId="109857222" sldId="256"/>
            <ac:spMk id="208" creationId="{5EADE63F-FE89-4F18-B3CE-624078B381F4}"/>
          </ac:spMkLst>
        </pc:spChg>
        <pc:spChg chg="add del">
          <ac:chgData name="Joy Robbins" userId="S::llcjr@leeds.ac.uk::5b92f35d-451d-4ed0-927a-be05147383a2" providerId="AD" clId="Web-{D12AC794-2595-4D84-BB71-3EB6A490A319}" dt="2018-11-06T14:11:21.661" v="171"/>
          <ac:spMkLst>
            <pc:docMk/>
            <pc:sldMk cId="109857222" sldId="256"/>
            <ac:spMk id="209" creationId="{6BDEE881-E8E3-4725-A31C-40F714E1FC3A}"/>
          </ac:spMkLst>
        </pc:spChg>
        <pc:spChg chg="add del">
          <ac:chgData name="Joy Robbins" userId="S::llcjr@leeds.ac.uk::5b92f35d-451d-4ed0-927a-be05147383a2" providerId="AD" clId="Web-{D12AC794-2595-4D84-BB71-3EB6A490A319}" dt="2018-11-06T14:11:21.661" v="171"/>
          <ac:spMkLst>
            <pc:docMk/>
            <pc:sldMk cId="109857222" sldId="256"/>
            <ac:spMk id="210" creationId="{FB202DE7-B82B-4D71-88F3-4363532A4BC9}"/>
          </ac:spMkLst>
        </pc:spChg>
        <pc:spChg chg="add del">
          <ac:chgData name="Joy Robbins" userId="S::llcjr@leeds.ac.uk::5b92f35d-451d-4ed0-927a-be05147383a2" providerId="AD" clId="Web-{D12AC794-2595-4D84-BB71-3EB6A490A319}" dt="2018-11-06T14:11:28.474" v="173"/>
          <ac:spMkLst>
            <pc:docMk/>
            <pc:sldMk cId="109857222" sldId="256"/>
            <ac:spMk id="211" creationId="{F0618178-4B5C-46A4-9E68-052C31FA6E9A}"/>
          </ac:spMkLst>
        </pc:spChg>
        <pc:spChg chg="add del">
          <ac:chgData name="Joy Robbins" userId="S::llcjr@leeds.ac.uk::5b92f35d-451d-4ed0-927a-be05147383a2" providerId="AD" clId="Web-{D12AC794-2595-4D84-BB71-3EB6A490A319}" dt="2018-11-06T14:11:32.161" v="175"/>
          <ac:spMkLst>
            <pc:docMk/>
            <pc:sldMk cId="109857222" sldId="256"/>
            <ac:spMk id="213" creationId="{A866B342-9C6F-4F7B-AD6F-96957397AA10}"/>
          </ac:spMkLst>
        </pc:spChg>
        <pc:spChg chg="add del">
          <ac:chgData name="Joy Robbins" userId="S::llcjr@leeds.ac.uk::5b92f35d-451d-4ed0-927a-be05147383a2" providerId="AD" clId="Web-{D12AC794-2595-4D84-BB71-3EB6A490A319}" dt="2018-11-06T14:11:32.161" v="175"/>
          <ac:spMkLst>
            <pc:docMk/>
            <pc:sldMk cId="109857222" sldId="256"/>
            <ac:spMk id="214" creationId="{E4F3D17F-4687-4457-AFDA-2815B0B14F8C}"/>
          </ac:spMkLst>
        </pc:spChg>
        <pc:spChg chg="add del">
          <ac:chgData name="Joy Robbins" userId="S::llcjr@leeds.ac.uk::5b92f35d-451d-4ed0-927a-be05147383a2" providerId="AD" clId="Web-{D12AC794-2595-4D84-BB71-3EB6A490A319}" dt="2018-11-06T14:11:32.161" v="175"/>
          <ac:spMkLst>
            <pc:docMk/>
            <pc:sldMk cId="109857222" sldId="256"/>
            <ac:spMk id="215" creationId="{603048E1-11E3-4B72-891C-E2B9C6B1C3ED}"/>
          </ac:spMkLst>
        </pc:spChg>
        <pc:spChg chg="add del">
          <ac:chgData name="Joy Robbins" userId="S::llcjr@leeds.ac.uk::5b92f35d-451d-4ed0-927a-be05147383a2" providerId="AD" clId="Web-{D12AC794-2595-4D84-BB71-3EB6A490A319}" dt="2018-11-06T14:11:32.161" v="175"/>
          <ac:spMkLst>
            <pc:docMk/>
            <pc:sldMk cId="109857222" sldId="256"/>
            <ac:spMk id="216" creationId="{E5DF8866-4C9A-4F4F-9B2D-3BB9B4B7C30A}"/>
          </ac:spMkLst>
        </pc:spChg>
        <pc:spChg chg="add del">
          <ac:chgData name="Joy Robbins" userId="S::llcjr@leeds.ac.uk::5b92f35d-451d-4ed0-927a-be05147383a2" providerId="AD" clId="Web-{D12AC794-2595-4D84-BB71-3EB6A490A319}" dt="2018-11-06T14:11:32.161" v="175"/>
          <ac:spMkLst>
            <pc:docMk/>
            <pc:sldMk cId="109857222" sldId="256"/>
            <ac:spMk id="217" creationId="{20B0D283-8B98-40F4-91C2-FBBE4533C5FC}"/>
          </ac:spMkLst>
        </pc:spChg>
        <pc:spChg chg="add del">
          <ac:chgData name="Joy Robbins" userId="S::llcjr@leeds.ac.uk::5b92f35d-451d-4ed0-927a-be05147383a2" providerId="AD" clId="Web-{D12AC794-2595-4D84-BB71-3EB6A490A319}" dt="2018-11-06T14:11:52.567" v="177"/>
          <ac:spMkLst>
            <pc:docMk/>
            <pc:sldMk cId="109857222" sldId="256"/>
            <ac:spMk id="219" creationId="{F0618178-4B5C-46A4-9E68-052C31FA6E9A}"/>
          </ac:spMkLst>
        </pc:spChg>
        <pc:spChg chg="add del">
          <ac:chgData name="Joy Robbins" userId="S::llcjr@leeds.ac.uk::5b92f35d-451d-4ed0-927a-be05147383a2" providerId="AD" clId="Web-{D12AC794-2595-4D84-BB71-3EB6A490A319}" dt="2018-11-06T14:12:37.958" v="186"/>
          <ac:spMkLst>
            <pc:docMk/>
            <pc:sldMk cId="109857222" sldId="256"/>
            <ac:spMk id="221" creationId="{80A4B931-B7F0-403E-9F40-8A4054A04FC8}"/>
          </ac:spMkLst>
        </pc:spChg>
        <pc:spChg chg="add del">
          <ac:chgData name="Joy Robbins" userId="S::llcjr@leeds.ac.uk::5b92f35d-451d-4ed0-927a-be05147383a2" providerId="AD" clId="Web-{D12AC794-2595-4D84-BB71-3EB6A490A319}" dt="2018-11-06T14:12:37.958" v="186"/>
          <ac:spMkLst>
            <pc:docMk/>
            <pc:sldMk cId="109857222" sldId="256"/>
            <ac:spMk id="222" creationId="{4CEAF602-346E-4A18-BDCE-F489E035CFF7}"/>
          </ac:spMkLst>
        </pc:spChg>
        <pc:spChg chg="add del">
          <ac:chgData name="Joy Robbins" userId="S::llcjr@leeds.ac.uk::5b92f35d-451d-4ed0-927a-be05147383a2" providerId="AD" clId="Web-{D12AC794-2595-4D84-BB71-3EB6A490A319}" dt="2018-11-06T14:12:37.958" v="186"/>
          <ac:spMkLst>
            <pc:docMk/>
            <pc:sldMk cId="109857222" sldId="256"/>
            <ac:spMk id="223" creationId="{F74A1337-596D-453E-B873-BCF1760EE8DE}"/>
          </ac:spMkLst>
        </pc:spChg>
        <pc:spChg chg="add del">
          <ac:chgData name="Joy Robbins" userId="S::llcjr@leeds.ac.uk::5b92f35d-451d-4ed0-927a-be05147383a2" providerId="AD" clId="Web-{D12AC794-2595-4D84-BB71-3EB6A490A319}" dt="2018-11-06T14:12:31.489" v="183"/>
          <ac:spMkLst>
            <pc:docMk/>
            <pc:sldMk cId="109857222" sldId="256"/>
            <ac:spMk id="225" creationId="{9584E7D4-A2F5-41A9-A4AE-B84BD1346A6E}"/>
          </ac:spMkLst>
        </pc:spChg>
        <pc:spChg chg="add del">
          <ac:chgData name="Joy Robbins" userId="S::llcjr@leeds.ac.uk::5b92f35d-451d-4ed0-927a-be05147383a2" providerId="AD" clId="Web-{D12AC794-2595-4D84-BB71-3EB6A490A319}" dt="2018-11-06T14:12:31.489" v="183"/>
          <ac:spMkLst>
            <pc:docMk/>
            <pc:sldMk cId="109857222" sldId="256"/>
            <ac:spMk id="226" creationId="{912531D6-F318-49BD-859A-0B2B7159485B}"/>
          </ac:spMkLst>
        </pc:spChg>
        <pc:spChg chg="add del">
          <ac:chgData name="Joy Robbins" userId="S::llcjr@leeds.ac.uk::5b92f35d-451d-4ed0-927a-be05147383a2" providerId="AD" clId="Web-{D12AC794-2595-4D84-BB71-3EB6A490A319}" dt="2018-11-06T14:12:31.489" v="183"/>
          <ac:spMkLst>
            <pc:docMk/>
            <pc:sldMk cId="109857222" sldId="256"/>
            <ac:spMk id="227" creationId="{C3A78525-353D-47EB-B839-E380DBD7DE18}"/>
          </ac:spMkLst>
        </pc:spChg>
        <pc:spChg chg="add del">
          <ac:chgData name="Joy Robbins" userId="S::llcjr@leeds.ac.uk::5b92f35d-451d-4ed0-927a-be05147383a2" providerId="AD" clId="Web-{D12AC794-2595-4D84-BB71-3EB6A490A319}" dt="2018-11-06T14:12:31.489" v="183"/>
          <ac:spMkLst>
            <pc:docMk/>
            <pc:sldMk cId="109857222" sldId="256"/>
            <ac:spMk id="228" creationId="{6436C932-B8B8-4A70-8A0D-1A4AD0A9F20E}"/>
          </ac:spMkLst>
        </pc:spChg>
        <pc:spChg chg="add del">
          <ac:chgData name="Joy Robbins" userId="S::llcjr@leeds.ac.uk::5b92f35d-451d-4ed0-927a-be05147383a2" providerId="AD" clId="Web-{D12AC794-2595-4D84-BB71-3EB6A490A319}" dt="2018-11-06T14:12:31.489" v="183"/>
          <ac:spMkLst>
            <pc:docMk/>
            <pc:sldMk cId="109857222" sldId="256"/>
            <ac:spMk id="230" creationId="{BEC760C0-2D8A-4DE5-9990-FA96D59E535F}"/>
          </ac:spMkLst>
        </pc:spChg>
        <pc:spChg chg="add del">
          <ac:chgData name="Joy Robbins" userId="S::llcjr@leeds.ac.uk::5b92f35d-451d-4ed0-927a-be05147383a2" providerId="AD" clId="Web-{D12AC794-2595-4D84-BB71-3EB6A490A319}" dt="2018-11-06T14:12:37.879" v="185"/>
          <ac:spMkLst>
            <pc:docMk/>
            <pc:sldMk cId="109857222" sldId="256"/>
            <ac:spMk id="231" creationId="{F6E384F5-137A-40B1-97F0-694CC6ECD59C}"/>
          </ac:spMkLst>
        </pc:spChg>
        <pc:spChg chg="add del">
          <ac:chgData name="Joy Robbins" userId="S::llcjr@leeds.ac.uk::5b92f35d-451d-4ed0-927a-be05147383a2" providerId="AD" clId="Web-{D12AC794-2595-4D84-BB71-3EB6A490A319}" dt="2018-11-06T14:12:37.879" v="185"/>
          <ac:spMkLst>
            <pc:docMk/>
            <pc:sldMk cId="109857222" sldId="256"/>
            <ac:spMk id="232" creationId="{EBA87361-6D30-46E4-834B-719CF59055EA}"/>
          </ac:spMkLst>
        </pc:spChg>
        <pc:spChg chg="add del">
          <ac:chgData name="Joy Robbins" userId="S::llcjr@leeds.ac.uk::5b92f35d-451d-4ed0-927a-be05147383a2" providerId="AD" clId="Web-{D12AC794-2595-4D84-BB71-3EB6A490A319}" dt="2018-11-06T14:12:37.879" v="185"/>
          <ac:spMkLst>
            <pc:docMk/>
            <pc:sldMk cId="109857222" sldId="256"/>
            <ac:spMk id="233" creationId="{9DBC4630-03DA-474F-BBCB-BA3AE6B317A4}"/>
          </ac:spMkLst>
        </pc:spChg>
        <pc:spChg chg="add del">
          <ac:chgData name="Joy Robbins" userId="S::llcjr@leeds.ac.uk::5b92f35d-451d-4ed0-927a-be05147383a2" providerId="AD" clId="Web-{D12AC794-2595-4D84-BB71-3EB6A490A319}" dt="2018-11-06T14:12:37.879" v="185"/>
          <ac:spMkLst>
            <pc:docMk/>
            <pc:sldMk cId="109857222" sldId="256"/>
            <ac:spMk id="234" creationId="{D89DB1C0-FEEC-4CB6-88B2-F9C5562E09D1}"/>
          </ac:spMkLst>
        </pc:spChg>
        <pc:spChg chg="add del">
          <ac:chgData name="Joy Robbins" userId="S::llcjr@leeds.ac.uk::5b92f35d-451d-4ed0-927a-be05147383a2" providerId="AD" clId="Web-{D12AC794-2595-4D84-BB71-3EB6A490A319}" dt="2018-11-06T14:12:37.879" v="185"/>
          <ac:spMkLst>
            <pc:docMk/>
            <pc:sldMk cId="109857222" sldId="256"/>
            <ac:spMk id="235" creationId="{78418A25-6EAC-4140-BFE6-284E1925B5EE}"/>
          </ac:spMkLst>
        </pc:spChg>
        <pc:spChg chg="add del">
          <ac:chgData name="Joy Robbins" userId="S::llcjr@leeds.ac.uk::5b92f35d-451d-4ed0-927a-be05147383a2" providerId="AD" clId="Web-{D12AC794-2595-4D84-BB71-3EB6A490A319}" dt="2018-11-06T14:12:37.879" v="185"/>
          <ac:spMkLst>
            <pc:docMk/>
            <pc:sldMk cId="109857222" sldId="256"/>
            <ac:spMk id="236" creationId="{08163D1C-ED91-4D5F-A33B-CF1256B270D4}"/>
          </ac:spMkLst>
        </pc:spChg>
        <pc:spChg chg="add del">
          <ac:chgData name="Joy Robbins" userId="S::llcjr@leeds.ac.uk::5b92f35d-451d-4ed0-927a-be05147383a2" providerId="AD" clId="Web-{D12AC794-2595-4D84-BB71-3EB6A490A319}" dt="2018-11-06T14:12:37.879" v="185"/>
          <ac:spMkLst>
            <pc:docMk/>
            <pc:sldMk cId="109857222" sldId="256"/>
            <ac:spMk id="237" creationId="{31103AB2-C090-458F-B752-294F23AFA8AD}"/>
          </ac:spMkLst>
        </pc:spChg>
        <pc:spChg chg="add del">
          <ac:chgData name="Joy Robbins" userId="S::llcjr@leeds.ac.uk::5b92f35d-451d-4ed0-927a-be05147383a2" providerId="AD" clId="Web-{D12AC794-2595-4D84-BB71-3EB6A490A319}" dt="2018-11-06T14:12:37.879" v="185"/>
          <ac:spMkLst>
            <pc:docMk/>
            <pc:sldMk cId="109857222" sldId="256"/>
            <ac:spMk id="238" creationId="{83D471F3-782A-4BA1-9CAB-FF5CDF0A75E0}"/>
          </ac:spMkLst>
        </pc:spChg>
        <pc:spChg chg="add">
          <ac:chgData name="Joy Robbins" userId="S::llcjr@leeds.ac.uk::5b92f35d-451d-4ed0-927a-be05147383a2" providerId="AD" clId="Web-{D12AC794-2595-4D84-BB71-3EB6A490A319}" dt="2018-11-06T14:12:37.958" v="186"/>
          <ac:spMkLst>
            <pc:docMk/>
            <pc:sldMk cId="109857222" sldId="256"/>
            <ac:spMk id="239" creationId="{2BE2D1B8-0887-4D2B-8C42-999040132B03}"/>
          </ac:spMkLst>
        </pc:spChg>
        <pc:spChg chg="add">
          <ac:chgData name="Joy Robbins" userId="S::llcjr@leeds.ac.uk::5b92f35d-451d-4ed0-927a-be05147383a2" providerId="AD" clId="Web-{D12AC794-2595-4D84-BB71-3EB6A490A319}" dt="2018-11-06T14:12:37.958" v="186"/>
          <ac:spMkLst>
            <pc:docMk/>
            <pc:sldMk cId="109857222" sldId="256"/>
            <ac:spMk id="240" creationId="{FA085277-BAF7-40CC-A608-B030CA969FE9}"/>
          </ac:spMkLst>
        </pc:spChg>
        <pc:spChg chg="add">
          <ac:chgData name="Joy Robbins" userId="S::llcjr@leeds.ac.uk::5b92f35d-451d-4ed0-927a-be05147383a2" providerId="AD" clId="Web-{D12AC794-2595-4D84-BB71-3EB6A490A319}" dt="2018-11-06T14:12:37.958" v="186"/>
          <ac:spMkLst>
            <pc:docMk/>
            <pc:sldMk cId="109857222" sldId="256"/>
            <ac:spMk id="241" creationId="{64009F90-86BF-44AE-B0EB-D68140E0E0DA}"/>
          </ac:spMkLst>
        </pc:spChg>
        <pc:grpChg chg="add del">
          <ac:chgData name="Joy Robbins" userId="S::llcjr@leeds.ac.uk::5b92f35d-451d-4ed0-927a-be05147383a2" providerId="AD" clId="Web-{D12AC794-2595-4D84-BB71-3EB6A490A319}" dt="2018-11-06T12:56:01.438" v="87"/>
          <ac:grpSpMkLst>
            <pc:docMk/>
            <pc:sldMk cId="109857222" sldId="256"/>
            <ac:grpSpMk id="39" creationId="{4C0AD2D9-D49A-433E-9F40-DD80D22D9A94}"/>
          </ac:grpSpMkLst>
        </pc:grpChg>
        <pc:grpChg chg="add del">
          <ac:chgData name="Joy Robbins" userId="S::llcjr@leeds.ac.uk::5b92f35d-451d-4ed0-927a-be05147383a2" providerId="AD" clId="Web-{D12AC794-2595-4D84-BB71-3EB6A490A319}" dt="2018-11-06T12:56:01.438" v="87"/>
          <ac:grpSpMkLst>
            <pc:docMk/>
            <pc:sldMk cId="109857222" sldId="256"/>
            <ac:grpSpMk id="40" creationId="{B66F5A07-78AB-4AC7-B20C-B3ED53A07511}"/>
          </ac:grpSpMkLst>
        </pc:grpChg>
        <pc:grpChg chg="add del">
          <ac:chgData name="Joy Robbins" userId="S::llcjr@leeds.ac.uk::5b92f35d-451d-4ed0-927a-be05147383a2" providerId="AD" clId="Web-{D12AC794-2595-4D84-BB71-3EB6A490A319}" dt="2018-11-06T12:55:44.173" v="85"/>
          <ac:grpSpMkLst>
            <pc:docMk/>
            <pc:sldMk cId="109857222" sldId="256"/>
            <ac:grpSpMk id="43" creationId="{029BEE5B-DF13-4270-850B-9FA09569C317}"/>
          </ac:grpSpMkLst>
        </pc:grpChg>
        <pc:grpChg chg="add del">
          <ac:chgData name="Joy Robbins" userId="S::llcjr@leeds.ac.uk::5b92f35d-451d-4ed0-927a-be05147383a2" providerId="AD" clId="Web-{D12AC794-2595-4D84-BB71-3EB6A490A319}" dt="2018-11-06T12:55:44.173" v="85"/>
          <ac:grpSpMkLst>
            <pc:docMk/>
            <pc:sldMk cId="109857222" sldId="256"/>
            <ac:grpSpMk id="64" creationId="{34737399-EF40-4483-BDC3-A8E5D463F0A2}"/>
          </ac:grpSpMkLst>
        </pc:grpChg>
        <pc:grpChg chg="add del">
          <ac:chgData name="Joy Robbins" userId="S::llcjr@leeds.ac.uk::5b92f35d-451d-4ed0-927a-be05147383a2" providerId="AD" clId="Web-{D12AC794-2595-4D84-BB71-3EB6A490A319}" dt="2018-11-06T14:05:17.572" v="123"/>
          <ac:grpSpMkLst>
            <pc:docMk/>
            <pc:sldMk cId="109857222" sldId="256"/>
            <ac:grpSpMk id="70" creationId="{D4EE850F-AE83-4C3F-A64D-8B67DEF33C2D}"/>
          </ac:grpSpMkLst>
        </pc:grpChg>
        <pc:grpChg chg="add del">
          <ac:chgData name="Joy Robbins" userId="S::llcjr@leeds.ac.uk::5b92f35d-451d-4ed0-927a-be05147383a2" providerId="AD" clId="Web-{D12AC794-2595-4D84-BB71-3EB6A490A319}" dt="2018-11-06T14:05:17.572" v="123"/>
          <ac:grpSpMkLst>
            <pc:docMk/>
            <pc:sldMk cId="109857222" sldId="256"/>
            <ac:grpSpMk id="91" creationId="{C7D119FF-606C-4006-A3CB-C83426DCA15E}"/>
          </ac:grpSpMkLst>
        </pc:grpChg>
        <pc:grpChg chg="add del">
          <ac:chgData name="Joy Robbins" userId="S::llcjr@leeds.ac.uk::5b92f35d-451d-4ed0-927a-be05147383a2" providerId="AD" clId="Web-{D12AC794-2595-4D84-BB71-3EB6A490A319}" dt="2018-11-06T14:04:10.885" v="120"/>
          <ac:grpSpMkLst>
            <pc:docMk/>
            <pc:sldMk cId="109857222" sldId="256"/>
            <ac:grpSpMk id="98" creationId="{D4EE850F-AE83-4C3F-A64D-8B67DEF33C2D}"/>
          </ac:grpSpMkLst>
        </pc:grpChg>
        <pc:grpChg chg="add del">
          <ac:chgData name="Joy Robbins" userId="S::llcjr@leeds.ac.uk::5b92f35d-451d-4ed0-927a-be05147383a2" providerId="AD" clId="Web-{D12AC794-2595-4D84-BB71-3EB6A490A319}" dt="2018-11-06T14:04:10.885" v="120"/>
          <ac:grpSpMkLst>
            <pc:docMk/>
            <pc:sldMk cId="109857222" sldId="256"/>
            <ac:grpSpMk id="123" creationId="{C7D119FF-606C-4006-A3CB-C83426DCA15E}"/>
          </ac:grpSpMkLst>
        </pc:grpChg>
        <pc:picChg chg="add del mod ord">
          <ac:chgData name="Joy Robbins" userId="S::llcjr@leeds.ac.uk::5b92f35d-451d-4ed0-927a-be05147383a2" providerId="AD" clId="Web-{D12AC794-2595-4D84-BB71-3EB6A490A319}" dt="2018-11-06T14:08:37.913" v="143"/>
          <ac:picMkLst>
            <pc:docMk/>
            <pc:sldMk cId="109857222" sldId="256"/>
            <ac:picMk id="4" creationId="{7DDD8129-1586-4415-A2C3-2F36C44E66B6}"/>
          </ac:picMkLst>
        </pc:picChg>
        <pc:picChg chg="add del mod ord">
          <ac:chgData name="Joy Robbins" userId="S::llcjr@leeds.ac.uk::5b92f35d-451d-4ed0-927a-be05147383a2" providerId="AD" clId="Web-{D12AC794-2595-4D84-BB71-3EB6A490A319}" dt="2018-11-06T12:53:54.892" v="53"/>
          <ac:picMkLst>
            <pc:docMk/>
            <pc:sldMk cId="109857222" sldId="256"/>
            <ac:picMk id="4" creationId="{8B38D18D-E35F-4A17-921B-A327EDFD8A33}"/>
          </ac:picMkLst>
        </pc:picChg>
        <pc:picChg chg="add mod ord">
          <ac:chgData name="Joy Robbins" userId="S::llcjr@leeds.ac.uk::5b92f35d-451d-4ed0-927a-be05147383a2" providerId="AD" clId="Web-{D12AC794-2595-4D84-BB71-3EB6A490A319}" dt="2018-11-06T14:12:37.958" v="186"/>
          <ac:picMkLst>
            <pc:docMk/>
            <pc:sldMk cId="109857222" sldId="256"/>
            <ac:picMk id="6" creationId="{2CE1270B-E1E6-42CC-8C31-2D76EF1EC640}"/>
          </ac:picMkLst>
        </pc:picChg>
        <pc:picChg chg="add mod ord">
          <ac:chgData name="Joy Robbins" userId="S::llcjr@leeds.ac.uk::5b92f35d-451d-4ed0-927a-be05147383a2" providerId="AD" clId="Web-{D12AC794-2595-4D84-BB71-3EB6A490A319}" dt="2018-11-06T14:12:37.958" v="186"/>
          <ac:picMkLst>
            <pc:docMk/>
            <pc:sldMk cId="109857222" sldId="256"/>
            <ac:picMk id="8" creationId="{7E342535-2E84-4B3E-B8C3-9BD85D766477}"/>
          </ac:picMkLst>
        </pc:picChg>
        <pc:picChg chg="add mod ord">
          <ac:chgData name="Joy Robbins" userId="S::llcjr@leeds.ac.uk::5b92f35d-451d-4ed0-927a-be05147383a2" providerId="AD" clId="Web-{D12AC794-2595-4D84-BB71-3EB6A490A319}" dt="2018-11-06T14:12:37.958" v="186"/>
          <ac:picMkLst>
            <pc:docMk/>
            <pc:sldMk cId="109857222" sldId="256"/>
            <ac:picMk id="9" creationId="{70602AEB-2249-41D2-A4F5-A79DA16A2042}"/>
          </ac:picMkLst>
        </pc:picChg>
        <pc:picChg chg="add mod ord">
          <ac:chgData name="Joy Robbins" userId="S::llcjr@leeds.ac.uk::5b92f35d-451d-4ed0-927a-be05147383a2" providerId="AD" clId="Web-{D12AC794-2595-4D84-BB71-3EB6A490A319}" dt="2018-11-06T14:12:37.958" v="186"/>
          <ac:picMkLst>
            <pc:docMk/>
            <pc:sldMk cId="109857222" sldId="256"/>
            <ac:picMk id="11" creationId="{A37FDA80-2F40-4076-A8F0-59626AB584E0}"/>
          </ac:picMkLst>
        </pc:picChg>
        <pc:picChg chg="add del mod">
          <ac:chgData name="Joy Robbins" userId="S::llcjr@leeds.ac.uk::5b92f35d-451d-4ed0-927a-be05147383a2" providerId="AD" clId="Web-{D12AC794-2595-4D84-BB71-3EB6A490A319}" dt="2018-11-06T12:56:48.063" v="103"/>
          <ac:picMkLst>
            <pc:docMk/>
            <pc:sldMk cId="109857222" sldId="256"/>
            <ac:picMk id="12" creationId="{5057451F-5205-41A0-9AE9-6751B9C15523}"/>
          </ac:picMkLst>
        </pc:picChg>
        <pc:picChg chg="add del mod">
          <ac:chgData name="Joy Robbins" userId="S::llcjr@leeds.ac.uk::5b92f35d-451d-4ed0-927a-be05147383a2" providerId="AD" clId="Web-{D12AC794-2595-4D84-BB71-3EB6A490A319}" dt="2018-11-06T14:02:39.479" v="114"/>
          <ac:picMkLst>
            <pc:docMk/>
            <pc:sldMk cId="109857222" sldId="256"/>
            <ac:picMk id="16" creationId="{2C3AA7D4-3650-418C-B53C-4AE260B8BB10}"/>
          </ac:picMkLst>
        </pc:picChg>
        <pc:picChg chg="add del">
          <ac:chgData name="Joy Robbins" userId="S::llcjr@leeds.ac.uk::5b92f35d-451d-4ed0-927a-be05147383a2" providerId="AD" clId="Web-{D12AC794-2595-4D84-BB71-3EB6A490A319}" dt="2018-11-06T14:10:36.834" v="165"/>
          <ac:picMkLst>
            <pc:docMk/>
            <pc:sldMk cId="109857222" sldId="256"/>
            <ac:picMk id="195" creationId="{6CFD523C-CC0D-41EB-B7F7-C615B5715FEB}"/>
          </ac:picMkLst>
        </pc:picChg>
        <pc:cxnChg chg="add del">
          <ac:chgData name="Joy Robbins" userId="S::llcjr@leeds.ac.uk::5b92f35d-451d-4ed0-927a-be05147383a2" providerId="AD" clId="Web-{D12AC794-2595-4D84-BB71-3EB6A490A319}" dt="2018-11-06T12:52:11.612" v="51"/>
          <ac:cxnSpMkLst>
            <pc:docMk/>
            <pc:sldMk cId="109857222" sldId="256"/>
            <ac:cxnSpMk id="7" creationId="{E126E481-B945-4179-BD79-05E96E9B29E1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0:02.550" v="44"/>
          <ac:cxnSpMkLst>
            <pc:docMk/>
            <pc:sldMk cId="109857222" sldId="256"/>
            <ac:cxnSpMk id="9" creationId="{E126E481-B945-4179-BD79-05E96E9B29E1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0:14.972" v="46"/>
          <ac:cxnSpMkLst>
            <pc:docMk/>
            <pc:sldMk cId="109857222" sldId="256"/>
            <ac:cxnSpMk id="13" creationId="{EA29FC7C-9308-4FDE-8DCA-405668055B0F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4:22.861" v="60"/>
          <ac:cxnSpMkLst>
            <pc:docMk/>
            <pc:sldMk cId="109857222" sldId="256"/>
            <ac:cxnSpMk id="15" creationId="{805E69BC-D844-4AB5-9E35-ED458EE29655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4:22.861" v="60"/>
          <ac:cxnSpMkLst>
            <pc:docMk/>
            <pc:sldMk cId="109857222" sldId="256"/>
            <ac:cxnSpMk id="17" creationId="{4312C673-8179-457E-AD2A-D1FAE4CC961A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4:10.892" v="55"/>
          <ac:cxnSpMkLst>
            <pc:docMk/>
            <pc:sldMk cId="109857222" sldId="256"/>
            <ac:cxnSpMk id="24" creationId="{805E69BC-D844-4AB5-9E35-ED458EE29655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4:57.829" v="71"/>
          <ac:cxnSpMkLst>
            <pc:docMk/>
            <pc:sldMk cId="109857222" sldId="256"/>
            <ac:cxnSpMk id="25" creationId="{805E69BC-D844-4AB5-9E35-ED458EE29655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4:10.892" v="55"/>
          <ac:cxnSpMkLst>
            <pc:docMk/>
            <pc:sldMk cId="109857222" sldId="256"/>
            <ac:cxnSpMk id="26" creationId="{4312C673-8179-457E-AD2A-D1FAE4CC961A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4:57.829" v="71"/>
          <ac:cxnSpMkLst>
            <pc:docMk/>
            <pc:sldMk cId="109857222" sldId="256"/>
            <ac:cxnSpMk id="27" creationId="{4312C673-8179-457E-AD2A-D1FAE4CC961A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6:01.485" v="88"/>
          <ac:cxnSpMkLst>
            <pc:docMk/>
            <pc:sldMk cId="109857222" sldId="256"/>
            <ac:cxnSpMk id="34" creationId="{805E69BC-D844-4AB5-9E35-ED458EE29655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6:01.485" v="88"/>
          <ac:cxnSpMkLst>
            <pc:docMk/>
            <pc:sldMk cId="109857222" sldId="256"/>
            <ac:cxnSpMk id="36" creationId="{4312C673-8179-457E-AD2A-D1FAE4CC961A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8:40.953" v="105"/>
          <ac:cxnSpMkLst>
            <pc:docMk/>
            <pc:sldMk cId="109857222" sldId="256"/>
            <ac:cxnSpMk id="44" creationId="{805E69BC-D844-4AB5-9E35-ED458EE29655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8:40.953" v="105"/>
          <ac:cxnSpMkLst>
            <pc:docMk/>
            <pc:sldMk cId="109857222" sldId="256"/>
            <ac:cxnSpMk id="45" creationId="{4312C673-8179-457E-AD2A-D1FAE4CC961A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9:15.484" v="113"/>
          <ac:cxnSpMkLst>
            <pc:docMk/>
            <pc:sldMk cId="109857222" sldId="256"/>
            <ac:cxnSpMk id="52" creationId="{805E69BC-D844-4AB5-9E35-ED458EE29655}"/>
          </ac:cxnSpMkLst>
        </pc:cxnChg>
        <pc:cxnChg chg="add del">
          <ac:chgData name="Joy Robbins" userId="S::llcjr@leeds.ac.uk::5b92f35d-451d-4ed0-927a-be05147383a2" providerId="AD" clId="Web-{D12AC794-2595-4D84-BB71-3EB6A490A319}" dt="2018-11-06T12:59:15.484" v="113"/>
          <ac:cxnSpMkLst>
            <pc:docMk/>
            <pc:sldMk cId="109857222" sldId="256"/>
            <ac:cxnSpMk id="54" creationId="{4312C673-8179-457E-AD2A-D1FAE4CC961A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2:53.588" v="115"/>
          <ac:cxnSpMkLst>
            <pc:docMk/>
            <pc:sldMk cId="109857222" sldId="256"/>
            <ac:cxnSpMk id="61" creationId="{805E69BC-D844-4AB5-9E35-ED458EE29655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2:53.588" v="115"/>
          <ac:cxnSpMkLst>
            <pc:docMk/>
            <pc:sldMk cId="109857222" sldId="256"/>
            <ac:cxnSpMk id="63" creationId="{4312C673-8179-457E-AD2A-D1FAE4CC961A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5:48.728" v="128"/>
          <ac:cxnSpMkLst>
            <pc:docMk/>
            <pc:sldMk cId="109857222" sldId="256"/>
            <ac:cxnSpMk id="101" creationId="{805E69BC-D844-4AB5-9E35-ED458EE29655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5:48.728" v="128"/>
          <ac:cxnSpMkLst>
            <pc:docMk/>
            <pc:sldMk cId="109857222" sldId="256"/>
            <ac:cxnSpMk id="103" creationId="{4312C673-8179-457E-AD2A-D1FAE4CC961A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8:27.835" v="142"/>
          <ac:cxnSpMkLst>
            <pc:docMk/>
            <pc:sldMk cId="109857222" sldId="256"/>
            <ac:cxnSpMk id="106" creationId="{805E69BC-D844-4AB5-9E35-ED458EE29655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8:27.835" v="142"/>
          <ac:cxnSpMkLst>
            <pc:docMk/>
            <pc:sldMk cId="109857222" sldId="256"/>
            <ac:cxnSpMk id="112" creationId="{4312C673-8179-457E-AD2A-D1FAE4CC961A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8:11.804" v="135"/>
          <ac:cxnSpMkLst>
            <pc:docMk/>
            <pc:sldMk cId="109857222" sldId="256"/>
            <ac:cxnSpMk id="114" creationId="{3B2791FB-B2F7-4BBE-B8D8-74C37FF9E85C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8:11.804" v="135"/>
          <ac:cxnSpMkLst>
            <pc:docMk/>
            <pc:sldMk cId="109857222" sldId="256"/>
            <ac:cxnSpMk id="115" creationId="{77A9CA3A-7216-41E0-B3CD-058077FD396D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8:11.804" v="135"/>
          <ac:cxnSpMkLst>
            <pc:docMk/>
            <pc:sldMk cId="109857222" sldId="256"/>
            <ac:cxnSpMk id="119" creationId="{982DC870-E8E5-4050-B10C-CC24FC67E50A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8:11.804" v="135"/>
          <ac:cxnSpMkLst>
            <pc:docMk/>
            <pc:sldMk cId="109857222" sldId="256"/>
            <ac:cxnSpMk id="121" creationId="{FF76A74F-C283-4DED-BD4D-086753B7CB00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8:11.804" v="135"/>
          <ac:cxnSpMkLst>
            <pc:docMk/>
            <pc:sldMk cId="109857222" sldId="256"/>
            <ac:cxnSpMk id="125" creationId="{9891B5DE-6811-4844-BB18-472A3F360EE5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8:21.414" v="139"/>
          <ac:cxnSpMkLst>
            <pc:docMk/>
            <pc:sldMk cId="109857222" sldId="256"/>
            <ac:cxnSpMk id="132" creationId="{1918D9D3-1370-4FF6-9DFC-9F87F9039590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9:35.631" v="154"/>
          <ac:cxnSpMkLst>
            <pc:docMk/>
            <pc:sldMk cId="109857222" sldId="256"/>
            <ac:cxnSpMk id="150" creationId="{982DC870-E8E5-4050-B10C-CC24FC67E50A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9:35.631" v="154"/>
          <ac:cxnSpMkLst>
            <pc:docMk/>
            <pc:sldMk cId="109857222" sldId="256"/>
            <ac:cxnSpMk id="151" creationId="{FF76A74F-C283-4DED-BD4D-086753B7CB00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9:35.631" v="154"/>
          <ac:cxnSpMkLst>
            <pc:docMk/>
            <pc:sldMk cId="109857222" sldId="256"/>
            <ac:cxnSpMk id="152" creationId="{3B2791FB-B2F7-4BBE-B8D8-74C37FF9E85C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9:35.631" v="154"/>
          <ac:cxnSpMkLst>
            <pc:docMk/>
            <pc:sldMk cId="109857222" sldId="256"/>
            <ac:cxnSpMk id="153" creationId="{9891B5DE-6811-4844-BB18-472A3F360EE5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9:35.631" v="154"/>
          <ac:cxnSpMkLst>
            <pc:docMk/>
            <pc:sldMk cId="109857222" sldId="256"/>
            <ac:cxnSpMk id="154" creationId="{77A9CA3A-7216-41E0-B3CD-058077FD396D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9:13.382" v="149"/>
          <ac:cxnSpMkLst>
            <pc:docMk/>
            <pc:sldMk cId="109857222" sldId="256"/>
            <ac:cxnSpMk id="169" creationId="{02AD82C0-24F3-4083-849D-D281174AF259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09:27.007" v="151"/>
          <ac:cxnSpMkLst>
            <pc:docMk/>
            <pc:sldMk cId="109857222" sldId="256"/>
            <ac:cxnSpMk id="172" creationId="{936FD40B-09C1-46D7-9E32-CC9BD7629FD2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11:52.630" v="178"/>
          <ac:cxnSpMkLst>
            <pc:docMk/>
            <pc:sldMk cId="109857222" sldId="256"/>
            <ac:cxnSpMk id="182" creationId="{02AD82C0-24F3-4083-849D-D281174AF259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10:26.365" v="161"/>
          <ac:cxnSpMkLst>
            <pc:docMk/>
            <pc:sldMk cId="109857222" sldId="256"/>
            <ac:cxnSpMk id="192" creationId="{14254369-4B26-4D6A-A4CD-BE3438297C30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11:05.646" v="167"/>
          <ac:cxnSpMkLst>
            <pc:docMk/>
            <pc:sldMk cId="109857222" sldId="256"/>
            <ac:cxnSpMk id="201" creationId="{936FD40B-09C1-46D7-9E32-CC9BD7629FD2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11:14.490" v="169"/>
          <ac:cxnSpMkLst>
            <pc:docMk/>
            <pc:sldMk cId="109857222" sldId="256"/>
            <ac:cxnSpMk id="205" creationId="{14254369-4B26-4D6A-A4CD-BE3438297C30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11:28.474" v="173"/>
          <ac:cxnSpMkLst>
            <pc:docMk/>
            <pc:sldMk cId="109857222" sldId="256"/>
            <ac:cxnSpMk id="212" creationId="{936FD40B-09C1-46D7-9E32-CC9BD7629FD2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11:32.161" v="175"/>
          <ac:cxnSpMkLst>
            <pc:docMk/>
            <pc:sldMk cId="109857222" sldId="256"/>
            <ac:cxnSpMk id="218" creationId="{40A533BE-854F-4135-A4C8-DF954B864640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11:52.567" v="177"/>
          <ac:cxnSpMkLst>
            <pc:docMk/>
            <pc:sldMk cId="109857222" sldId="256"/>
            <ac:cxnSpMk id="220" creationId="{936FD40B-09C1-46D7-9E32-CC9BD7629FD2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12:31.489" v="183"/>
          <ac:cxnSpMkLst>
            <pc:docMk/>
            <pc:sldMk cId="109857222" sldId="256"/>
            <ac:cxnSpMk id="229" creationId="{02AD82C0-24F3-4083-849D-D281174AF259}"/>
          </ac:cxnSpMkLst>
        </pc:cxnChg>
        <pc:cxnChg chg="add mod">
          <ac:chgData name="Joy Robbins" userId="S::llcjr@leeds.ac.uk::5b92f35d-451d-4ed0-927a-be05147383a2" providerId="AD" clId="Web-{D12AC794-2595-4D84-BB71-3EB6A490A319}" dt="2018-11-06T14:13:31.332" v="197" actId="14100"/>
          <ac:cxnSpMkLst>
            <pc:docMk/>
            <pc:sldMk cId="109857222" sldId="256"/>
            <ac:cxnSpMk id="242" creationId="{14254369-4B26-4D6A-A4CD-BE3438297C30}"/>
          </ac:cxnSpMkLst>
        </pc:cxnChg>
      </pc:sldChg>
      <pc:sldChg chg="addSp delSp modSp new mod setBg">
        <pc:chgData name="Joy Robbins" userId="S::llcjr@leeds.ac.uk::5b92f35d-451d-4ed0-927a-be05147383a2" providerId="AD" clId="Web-{D12AC794-2595-4D84-BB71-3EB6A490A319}" dt="2018-11-06T15:27:13.928" v="469" actId="20577"/>
        <pc:sldMkLst>
          <pc:docMk/>
          <pc:sldMk cId="653009871" sldId="257"/>
        </pc:sldMkLst>
        <pc:spChg chg="mod">
          <ac:chgData name="Joy Robbins" userId="S::llcjr@leeds.ac.uk::5b92f35d-451d-4ed0-927a-be05147383a2" providerId="AD" clId="Web-{D12AC794-2595-4D84-BB71-3EB6A490A319}" dt="2018-11-06T14:22:08.266" v="318"/>
          <ac:spMkLst>
            <pc:docMk/>
            <pc:sldMk cId="653009871" sldId="257"/>
            <ac:spMk id="2" creationId="{B034DD73-64B8-46CD-A64C-F9D9A04648E6}"/>
          </ac:spMkLst>
        </pc:spChg>
        <pc:spChg chg="mod ord">
          <ac:chgData name="Joy Robbins" userId="S::llcjr@leeds.ac.uk::5b92f35d-451d-4ed0-927a-be05147383a2" providerId="AD" clId="Web-{D12AC794-2595-4D84-BB71-3EB6A490A319}" dt="2018-11-06T15:27:13.928" v="469" actId="20577"/>
          <ac:spMkLst>
            <pc:docMk/>
            <pc:sldMk cId="653009871" sldId="257"/>
            <ac:spMk id="3" creationId="{971B4CA3-80BA-49F4-97A1-ADE72C23C098}"/>
          </ac:spMkLst>
        </pc:spChg>
        <pc:spChg chg="add mod">
          <ac:chgData name="Joy Robbins" userId="S::llcjr@leeds.ac.uk::5b92f35d-451d-4ed0-927a-be05147383a2" providerId="AD" clId="Web-{D12AC794-2595-4D84-BB71-3EB6A490A319}" dt="2018-11-06T15:07:29.654" v="388" actId="14100"/>
          <ac:spMkLst>
            <pc:docMk/>
            <pc:sldMk cId="653009871" sldId="257"/>
            <ac:spMk id="5" creationId="{2192A25B-EC57-42AA-87F3-B6AA3712B273}"/>
          </ac:spMkLst>
        </pc:spChg>
        <pc:spChg chg="add del">
          <ac:chgData name="Joy Robbins" userId="S::llcjr@leeds.ac.uk::5b92f35d-451d-4ed0-927a-be05147383a2" providerId="AD" clId="Web-{D12AC794-2595-4D84-BB71-3EB6A490A319}" dt="2018-11-06T14:21:29.813" v="309"/>
          <ac:spMkLst>
            <pc:docMk/>
            <pc:sldMk cId="653009871" sldId="257"/>
            <ac:spMk id="6" creationId="{4038CB10-1F5C-4D54-9DF7-12586DE5B007}"/>
          </ac:spMkLst>
        </pc:spChg>
        <pc:spChg chg="add del">
          <ac:chgData name="Joy Robbins" userId="S::llcjr@leeds.ac.uk::5b92f35d-451d-4ed0-927a-be05147383a2" providerId="AD" clId="Web-{D12AC794-2595-4D84-BB71-3EB6A490A319}" dt="2018-11-06T14:21:37.204" v="311"/>
          <ac:spMkLst>
            <pc:docMk/>
            <pc:sldMk cId="653009871" sldId="257"/>
            <ac:spMk id="7" creationId="{3CD9DF72-87A3-404E-A828-84CBF11A8303}"/>
          </ac:spMkLst>
        </pc:spChg>
        <pc:spChg chg="add del">
          <ac:chgData name="Joy Robbins" userId="S::llcjr@leeds.ac.uk::5b92f35d-451d-4ed0-927a-be05147383a2" providerId="AD" clId="Web-{D12AC794-2595-4D84-BB71-3EB6A490A319}" dt="2018-11-06T14:21:29.813" v="309"/>
          <ac:spMkLst>
            <pc:docMk/>
            <pc:sldMk cId="653009871" sldId="257"/>
            <ac:spMk id="11" creationId="{73ED6512-6858-4552-B699-9A97FE9A4EA2}"/>
          </ac:spMkLst>
        </pc:spChg>
        <pc:spChg chg="add del">
          <ac:chgData name="Joy Robbins" userId="S::llcjr@leeds.ac.uk::5b92f35d-451d-4ed0-927a-be05147383a2" providerId="AD" clId="Web-{D12AC794-2595-4D84-BB71-3EB6A490A319}" dt="2018-11-06T14:21:52.688" v="315"/>
          <ac:spMkLst>
            <pc:docMk/>
            <pc:sldMk cId="653009871" sldId="257"/>
            <ac:spMk id="12" creationId="{A9616D99-AEFB-4C95-84EF-5DEC698D92A7}"/>
          </ac:spMkLst>
        </pc:spChg>
        <pc:spChg chg="add del">
          <ac:chgData name="Joy Robbins" userId="S::llcjr@leeds.ac.uk::5b92f35d-451d-4ed0-927a-be05147383a2" providerId="AD" clId="Web-{D12AC794-2595-4D84-BB71-3EB6A490A319}" dt="2018-11-06T14:21:52.688" v="315"/>
          <ac:spMkLst>
            <pc:docMk/>
            <pc:sldMk cId="653009871" sldId="257"/>
            <ac:spMk id="13" creationId="{D0F97023-F626-4FC5-8C2D-753B5C7F4606}"/>
          </ac:spMkLst>
        </pc:spChg>
        <pc:spChg chg="add del">
          <ac:chgData name="Joy Robbins" userId="S::llcjr@leeds.ac.uk::5b92f35d-451d-4ed0-927a-be05147383a2" providerId="AD" clId="Web-{D12AC794-2595-4D84-BB71-3EB6A490A319}" dt="2018-11-06T14:22:08.141" v="317"/>
          <ac:spMkLst>
            <pc:docMk/>
            <pc:sldMk cId="653009871" sldId="257"/>
            <ac:spMk id="14" creationId="{4038CB10-1F5C-4D54-9DF7-12586DE5B007}"/>
          </ac:spMkLst>
        </pc:spChg>
        <pc:spChg chg="add del">
          <ac:chgData name="Joy Robbins" userId="S::llcjr@leeds.ac.uk::5b92f35d-451d-4ed0-927a-be05147383a2" providerId="AD" clId="Web-{D12AC794-2595-4D84-BB71-3EB6A490A319}" dt="2018-11-06T14:22:08.141" v="317"/>
          <ac:spMkLst>
            <pc:docMk/>
            <pc:sldMk cId="653009871" sldId="257"/>
            <ac:spMk id="15" creationId="{73ED6512-6858-4552-B699-9A97FE9A4EA2}"/>
          </ac:spMkLst>
        </pc:spChg>
        <pc:spChg chg="add mod">
          <ac:chgData name="Joy Robbins" userId="S::llcjr@leeds.ac.uk::5b92f35d-451d-4ed0-927a-be05147383a2" providerId="AD" clId="Web-{D12AC794-2595-4D84-BB71-3EB6A490A319}" dt="2018-11-06T14:23:52.953" v="360" actId="1076"/>
          <ac:spMkLst>
            <pc:docMk/>
            <pc:sldMk cId="653009871" sldId="257"/>
            <ac:spMk id="17" creationId="{672F616B-0F76-4E48-918B-55CA8A134816}"/>
          </ac:spMkLst>
        </pc:spChg>
        <pc:picChg chg="add mod ord">
          <ac:chgData name="Joy Robbins" userId="S::llcjr@leeds.ac.uk::5b92f35d-451d-4ed0-927a-be05147383a2" providerId="AD" clId="Web-{D12AC794-2595-4D84-BB71-3EB6A490A319}" dt="2018-11-06T15:06:18.873" v="382" actId="1076"/>
          <ac:picMkLst>
            <pc:docMk/>
            <pc:sldMk cId="653009871" sldId="257"/>
            <ac:picMk id="4" creationId="{49B8A997-029E-464B-AB8A-BD7A1ECC0E8E}"/>
          </ac:picMkLst>
        </pc:picChg>
        <pc:cxnChg chg="add del">
          <ac:chgData name="Joy Robbins" userId="S::llcjr@leeds.ac.uk::5b92f35d-451d-4ed0-927a-be05147383a2" providerId="AD" clId="Web-{D12AC794-2595-4D84-BB71-3EB6A490A319}" dt="2018-11-06T14:21:37.204" v="311"/>
          <ac:cxnSpMkLst>
            <pc:docMk/>
            <pc:sldMk cId="653009871" sldId="257"/>
            <ac:cxnSpMk id="8" creationId="{20E3A342-4D61-4E3F-AF90-1AB42AEB96CC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21:17.298" v="307"/>
          <ac:cxnSpMkLst>
            <pc:docMk/>
            <pc:sldMk cId="653009871" sldId="257"/>
            <ac:cxnSpMk id="9" creationId="{E4A809D5-3600-46D4-A466-67F2349A54FB}"/>
          </ac:cxnSpMkLst>
        </pc:cxnChg>
        <pc:cxnChg chg="add del">
          <ac:chgData name="Joy Robbins" userId="S::llcjr@leeds.ac.uk::5b92f35d-451d-4ed0-927a-be05147383a2" providerId="AD" clId="Web-{D12AC794-2595-4D84-BB71-3EB6A490A319}" dt="2018-11-06T14:21:44.110" v="313"/>
          <ac:cxnSpMkLst>
            <pc:docMk/>
            <pc:sldMk cId="653009871" sldId="257"/>
            <ac:cxnSpMk id="10" creationId="{39B7FDC9-F0CE-43A7-9F2A-83DD09DC3453}"/>
          </ac:cxnSpMkLst>
        </pc:cxnChg>
        <pc:cxnChg chg="add">
          <ac:chgData name="Joy Robbins" userId="S::llcjr@leeds.ac.uk::5b92f35d-451d-4ed0-927a-be05147383a2" providerId="AD" clId="Web-{D12AC794-2595-4D84-BB71-3EB6A490A319}" dt="2018-11-06T14:22:08.266" v="318"/>
          <ac:cxnSpMkLst>
            <pc:docMk/>
            <pc:sldMk cId="653009871" sldId="257"/>
            <ac:cxnSpMk id="16" creationId="{E4A809D5-3600-46D4-A466-67F2349A54FB}"/>
          </ac:cxnSpMkLst>
        </pc:cxnChg>
      </pc:sldChg>
      <pc:sldChg chg="new del">
        <pc:chgData name="Joy Robbins" userId="S::llcjr@leeds.ac.uk::5b92f35d-451d-4ed0-927a-be05147383a2" providerId="AD" clId="Web-{D12AC794-2595-4D84-BB71-3EB6A490A319}" dt="2018-11-06T14:04:11.947" v="121"/>
        <pc:sldMkLst>
          <pc:docMk/>
          <pc:sldMk cId="4237821218" sldId="257"/>
        </pc:sldMkLst>
      </pc:sldChg>
      <pc:sldChg chg="modSp new">
        <pc:chgData name="Joy Robbins" userId="S::llcjr@leeds.ac.uk::5b92f35d-451d-4ed0-927a-be05147383a2" providerId="AD" clId="Web-{D12AC794-2595-4D84-BB71-3EB6A490A319}" dt="2018-11-06T15:09:56.700" v="406" actId="20577"/>
        <pc:sldMkLst>
          <pc:docMk/>
          <pc:sldMk cId="2783379515" sldId="258"/>
        </pc:sldMkLst>
        <pc:spChg chg="mod">
          <ac:chgData name="Joy Robbins" userId="S::llcjr@leeds.ac.uk::5b92f35d-451d-4ed0-927a-be05147383a2" providerId="AD" clId="Web-{D12AC794-2595-4D84-BB71-3EB6A490A319}" dt="2018-11-06T15:09:56.700" v="406" actId="20577"/>
          <ac:spMkLst>
            <pc:docMk/>
            <pc:sldMk cId="2783379515" sldId="258"/>
            <ac:spMk id="2" creationId="{4F422DD0-F093-4F67-8F75-7FE407706FE7}"/>
          </ac:spMkLst>
        </pc:spChg>
        <pc:spChg chg="mod">
          <ac:chgData name="Joy Robbins" userId="S::llcjr@leeds.ac.uk::5b92f35d-451d-4ed0-927a-be05147383a2" providerId="AD" clId="Web-{D12AC794-2595-4D84-BB71-3EB6A490A319}" dt="2018-11-06T15:09:22.669" v="394" actId="20577"/>
          <ac:spMkLst>
            <pc:docMk/>
            <pc:sldMk cId="2783379515" sldId="258"/>
            <ac:spMk id="3" creationId="{D146A4C1-F5A9-473E-A679-56078912C05E}"/>
          </ac:spMkLst>
        </pc:spChg>
      </pc:sldChg>
      <pc:sldChg chg="addSp modSp new mod setBg">
        <pc:chgData name="Joy Robbins" userId="S::llcjr@leeds.ac.uk::5b92f35d-451d-4ed0-927a-be05147383a2" providerId="AD" clId="Web-{D12AC794-2595-4D84-BB71-3EB6A490A319}" dt="2018-11-06T15:25:07.632" v="465" actId="20577"/>
        <pc:sldMkLst>
          <pc:docMk/>
          <pc:sldMk cId="2080738651" sldId="259"/>
        </pc:sldMkLst>
        <pc:spChg chg="mod">
          <ac:chgData name="Joy Robbins" userId="S::llcjr@leeds.ac.uk::5b92f35d-451d-4ed0-927a-be05147383a2" providerId="AD" clId="Web-{D12AC794-2595-4D84-BB71-3EB6A490A319}" dt="2018-11-06T15:13:38.120" v="425"/>
          <ac:spMkLst>
            <pc:docMk/>
            <pc:sldMk cId="2080738651" sldId="259"/>
            <ac:spMk id="2" creationId="{E52D0E68-F1D6-4709-8CC9-5A42B3791E6E}"/>
          </ac:spMkLst>
        </pc:spChg>
        <pc:spChg chg="mod">
          <ac:chgData name="Joy Robbins" userId="S::llcjr@leeds.ac.uk::5b92f35d-451d-4ed0-927a-be05147383a2" providerId="AD" clId="Web-{D12AC794-2595-4D84-BB71-3EB6A490A319}" dt="2018-11-06T15:25:07.632" v="465" actId="20577"/>
          <ac:spMkLst>
            <pc:docMk/>
            <pc:sldMk cId="2080738651" sldId="259"/>
            <ac:spMk id="3" creationId="{C8279882-2921-4487-9690-249039134B90}"/>
          </ac:spMkLst>
        </pc:spChg>
        <pc:picChg chg="add mod">
          <ac:chgData name="Joy Robbins" userId="S::llcjr@leeds.ac.uk::5b92f35d-451d-4ed0-927a-be05147383a2" providerId="AD" clId="Web-{D12AC794-2595-4D84-BB71-3EB6A490A319}" dt="2018-11-06T15:13:38.120" v="425"/>
          <ac:picMkLst>
            <pc:docMk/>
            <pc:sldMk cId="2080738651" sldId="259"/>
            <ac:picMk id="4" creationId="{78A49899-4AF9-4FFB-8A71-BAB4CC228EA6}"/>
          </ac:picMkLst>
        </pc:picChg>
      </pc:sldChg>
    </pc:docChg>
  </pc:docChgLst>
  <pc:docChgLst>
    <pc:chgData name="Joy Robbins" userId="S::llcjr@leeds.ac.uk::5b92f35d-451d-4ed0-927a-be05147383a2" providerId="AD" clId="Web-{1E758330-699C-E1FF-B18D-2C8779B184F9}"/>
    <pc:docChg chg="delSld">
      <pc:chgData name="Joy Robbins" userId="S::llcjr@leeds.ac.uk::5b92f35d-451d-4ed0-927a-be05147383a2" providerId="AD" clId="Web-{1E758330-699C-E1FF-B18D-2C8779B184F9}" dt="2019-03-01T11:47:49.677" v="1"/>
      <pc:docMkLst>
        <pc:docMk/>
      </pc:docMkLst>
      <pc:sldChg chg="del">
        <pc:chgData name="Joy Robbins" userId="S::llcjr@leeds.ac.uk::5b92f35d-451d-4ed0-927a-be05147383a2" providerId="AD" clId="Web-{1E758330-699C-E1FF-B18D-2C8779B184F9}" dt="2019-03-01T11:47:49.677" v="1"/>
        <pc:sldMkLst>
          <pc:docMk/>
          <pc:sldMk cId="2783379515" sldId="258"/>
        </pc:sldMkLst>
      </pc:sldChg>
      <pc:sldChg chg="del">
        <pc:chgData name="Joy Robbins" userId="S::llcjr@leeds.ac.uk::5b92f35d-451d-4ed0-927a-be05147383a2" providerId="AD" clId="Web-{1E758330-699C-E1FF-B18D-2C8779B184F9}" dt="2019-03-01T11:47:48.989" v="0"/>
        <pc:sldMkLst>
          <pc:docMk/>
          <pc:sldMk cId="2080738651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guagescholar.leeds.ac.u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1821" y="4004732"/>
            <a:ext cx="6465287" cy="1324235"/>
          </a:xfrm>
        </p:spPr>
        <p:txBody>
          <a:bodyPr>
            <a:normAutofit/>
          </a:bodyPr>
          <a:lstStyle/>
          <a:p>
            <a:pPr algn="l"/>
            <a:br>
              <a:rPr lang="en-US" sz="4400" dirty="0">
                <a:ea typeface="+mj-lt"/>
                <a:cs typeface="+mj-lt"/>
              </a:rPr>
            </a:br>
            <a:r>
              <a:rPr lang="en-US" sz="4400" b="1">
                <a:solidFill>
                  <a:schemeClr val="accent6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Digital Showcase </a:t>
            </a:r>
            <a:endParaRPr lang="en-US" sz="4400">
              <a:solidFill>
                <a:schemeClr val="accent6">
                  <a:lumMod val="20000"/>
                  <a:lumOff val="80000"/>
                </a:schemeClr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b="1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School of Languages, Cultures and Societies</a:t>
            </a:r>
            <a:endParaRPr lang="en-US" sz="2000" b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9" name="Rectangle 99">
            <a:extLst>
              <a:ext uri="{FF2B5EF4-FFF2-40B4-BE49-F238E27FC236}">
                <a16:creationId xmlns:a16="http://schemas.microsoft.com/office/drawing/2014/main" id="{2BE2D1B8-0887-4D2B-8C42-99904013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E342535-2E84-4B3E-B8C3-9BD85D76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6" y="1443280"/>
            <a:ext cx="3483526" cy="1010222"/>
          </a:xfrm>
          <a:prstGeom prst="rect">
            <a:avLst/>
          </a:prstGeom>
        </p:spPr>
      </p:pic>
      <p:sp>
        <p:nvSpPr>
          <p:cNvPr id="240" name="Rectangle 101">
            <a:extLst>
              <a:ext uri="{FF2B5EF4-FFF2-40B4-BE49-F238E27FC236}">
                <a16:creationId xmlns:a16="http://schemas.microsoft.com/office/drawing/2014/main" id="{FA085277-BAF7-40CC-A608-B030CA969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9" descr="A picture containing person, indoor, clothing, wall&#10;&#10;Description generated with very high confidence">
            <a:extLst>
              <a:ext uri="{FF2B5EF4-FFF2-40B4-BE49-F238E27FC236}">
                <a16:creationId xmlns:a16="http://schemas.microsoft.com/office/drawing/2014/main" id="{70602AEB-2249-41D2-A4F5-A79DA16A2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338" y="1247316"/>
            <a:ext cx="2804299" cy="1402149"/>
          </a:xfrm>
          <a:prstGeom prst="rect">
            <a:avLst/>
          </a:prstGeom>
        </p:spPr>
      </p:pic>
      <p:sp>
        <p:nvSpPr>
          <p:cNvPr id="241" name="Rectangle 103">
            <a:extLst>
              <a:ext uri="{FF2B5EF4-FFF2-40B4-BE49-F238E27FC236}">
                <a16:creationId xmlns:a16="http://schemas.microsoft.com/office/drawing/2014/main" id="{64009F90-86BF-44AE-B0EB-D68140E0E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A person sitting on a table&#10;&#10;Description generated with very high confidence">
            <a:extLst>
              <a:ext uri="{FF2B5EF4-FFF2-40B4-BE49-F238E27FC236}">
                <a16:creationId xmlns:a16="http://schemas.microsoft.com/office/drawing/2014/main" id="{2CE1270B-E1E6-42CC-8C31-2D76EF1EC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415" y="1254557"/>
            <a:ext cx="2775335" cy="1387667"/>
          </a:xfrm>
          <a:prstGeom prst="rect">
            <a:avLst/>
          </a:prstGeom>
        </p:spPr>
      </p:pic>
      <p:pic>
        <p:nvPicPr>
          <p:cNvPr id="11" name="Picture 11" descr="A group of people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A37FDA80-2F40-4076-A8F0-59626AB58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66" y="3941345"/>
            <a:ext cx="3483526" cy="1741763"/>
          </a:xfrm>
          <a:prstGeom prst="rect">
            <a:avLst/>
          </a:prstGeom>
        </p:spPr>
      </p:pic>
      <p:cxnSp>
        <p:nvCxnSpPr>
          <p:cNvPr id="242" name="Straight Connector 105">
            <a:extLst>
              <a:ext uri="{FF2B5EF4-FFF2-40B4-BE49-F238E27FC236}">
                <a16:creationId xmlns:a16="http://schemas.microsoft.com/office/drawing/2014/main" id="{14254369-4B26-4D6A-A4CD-BE3438297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4542774" cy="52191"/>
          </a:xfrm>
          <a:prstGeom prst="line">
            <a:avLst/>
          </a:prstGeom>
          <a:ln w="2222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DD73-64B8-46CD-A64C-F9D9A046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3700">
                <a:cs typeface="Calibri Light"/>
              </a:rPr>
              <a:t>Centre for Excellence in Language Teaching (CELT)</a:t>
            </a:r>
            <a:endParaRPr lang="en-US" sz="3700"/>
          </a:p>
        </p:txBody>
      </p:sp>
      <p:cxnSp>
        <p:nvCxnSpPr>
          <p:cNvPr id="16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B4CA3-80BA-49F4-97A1-ADE72C23C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i="1">
                <a:cs typeface="Calibri"/>
              </a:rPr>
              <a:t>Dr. Alex Ding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u="sng">
                <a:cs typeface="Calibri"/>
              </a:rPr>
              <a:t>The Language Scholar</a:t>
            </a:r>
          </a:p>
          <a:p>
            <a:r>
              <a:rPr lang="en-US" sz="1800">
                <a:cs typeface="Calibri"/>
              </a:rPr>
              <a:t>an open access peer-reviewed journal </a:t>
            </a:r>
          </a:p>
          <a:p>
            <a:r>
              <a:rPr lang="en-US" sz="1800">
                <a:cs typeface="Calibri"/>
              </a:rPr>
              <a:t>a platform to promote the scholarship of learning and teaching languages</a:t>
            </a:r>
            <a:endParaRPr lang="en-US" sz="1800"/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pic>
        <p:nvPicPr>
          <p:cNvPr id="4" name="Picture 4" descr="A picture containing indoor, photo, different&#10;&#10;Description generated with high confidence">
            <a:extLst>
              <a:ext uri="{FF2B5EF4-FFF2-40B4-BE49-F238E27FC236}">
                <a16:creationId xmlns:a16="http://schemas.microsoft.com/office/drawing/2014/main" id="{49B8A997-029E-464B-AB8A-BD7A1ECC0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0" r="20667" b="-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2F616B-0F76-4E48-918B-55CA8A134816}"/>
              </a:ext>
            </a:extLst>
          </p:cNvPr>
          <p:cNvSpPr txBox="1"/>
          <p:nvPr/>
        </p:nvSpPr>
        <p:spPr>
          <a:xfrm>
            <a:off x="8169057" y="3101236"/>
            <a:ext cx="3505199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hlinkClick r:id="rId3"/>
              </a:rPr>
              <a:t>www.languagescholar.leeds.ac.uk</a:t>
            </a:r>
            <a:r>
              <a:rPr lang="en-US" b="1" dirty="0"/>
              <a:t>  </a:t>
            </a:r>
            <a:r>
              <a:rPr lang="en-US" b="1" dirty="0">
                <a:cs typeface="Calibri"/>
              </a:rPr>
              <a:t> </a:t>
            </a:r>
            <a:endParaRPr lang="en-US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92A25B-EC57-42AA-87F3-B6AA3712B273}"/>
              </a:ext>
            </a:extLst>
          </p:cNvPr>
          <p:cNvSpPr/>
          <p:nvPr/>
        </p:nvSpPr>
        <p:spPr>
          <a:xfrm>
            <a:off x="8008307" y="2893511"/>
            <a:ext cx="3586618" cy="79957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0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00559"/>
            <a:ext cx="9144000" cy="1655762"/>
          </a:xfrm>
        </p:spPr>
        <p:txBody>
          <a:bodyPr>
            <a:noAutofit/>
          </a:bodyPr>
          <a:lstStyle/>
          <a:p>
            <a:r>
              <a:rPr lang="en-GB" sz="3600" dirty="0"/>
              <a:t>The Language Scholar Special Edition</a:t>
            </a:r>
          </a:p>
          <a:p>
            <a:r>
              <a:rPr lang="en-GB" sz="3600" dirty="0"/>
              <a:t>Digital Technology</a:t>
            </a:r>
          </a:p>
          <a:p>
            <a:r>
              <a:rPr lang="en-GB" sz="3600" dirty="0"/>
              <a:t>Deadline</a:t>
            </a:r>
            <a:r>
              <a:rPr lang="en-GB" sz="3600"/>
              <a:t>: 29</a:t>
            </a:r>
            <a:r>
              <a:rPr lang="en-GB" sz="3600" baseline="30000"/>
              <a:t>th</a:t>
            </a:r>
            <a:r>
              <a:rPr lang="en-GB" sz="3600"/>
              <a:t> March </a:t>
            </a:r>
            <a:r>
              <a:rPr lang="en-GB" sz="3600" dirty="0"/>
              <a:t>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4921"/>
            <a:ext cx="9144000" cy="1895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8047" y="4711626"/>
            <a:ext cx="8888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Submission and formatting guidelines available at https://languagescholar.leeds.ac.uk/</a:t>
            </a:r>
          </a:p>
        </p:txBody>
      </p:sp>
    </p:spTree>
    <p:extLst>
      <p:ext uri="{BB962C8B-B14F-4D97-AF65-F5344CB8AC3E}">
        <p14:creationId xmlns:p14="http://schemas.microsoft.com/office/powerpoint/2010/main" val="255886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Digital Showcase </vt:lpstr>
      <vt:lpstr>Centre for Excellence in Language Teaching (CELT)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221</cp:revision>
  <dcterms:created xsi:type="dcterms:W3CDTF">2013-07-15T20:26:40Z</dcterms:created>
  <dcterms:modified xsi:type="dcterms:W3CDTF">2019-03-01T11:47:49Z</dcterms:modified>
</cp:coreProperties>
</file>