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notesMasterIdLst>
    <p:notesMasterId r:id="rId8"/>
  </p:notesMasterIdLst>
  <p:sldIdLst>
    <p:sldId id="273" r:id="rId2"/>
    <p:sldId id="278" r:id="rId3"/>
    <p:sldId id="261" r:id="rId4"/>
    <p:sldId id="274" r:id="rId5"/>
    <p:sldId id="280" r:id="rId6"/>
    <p:sldId id="350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7AD06-1EDB-4729-A4FA-9DF4613CB7B4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44165-500C-4310-8962-372C0CD41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567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5CA556-BD2A-4E14-89C6-2F83E10D9F92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43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4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03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7833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20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0062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93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7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36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0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8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1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92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1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2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1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0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2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get-puppet.com/v/zQ7dicKHyh4?autoplay=tru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get-puppet.co/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433" y="190329"/>
            <a:ext cx="8674443" cy="3238671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Shadow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Puppet Edu</a:t>
            </a:r>
            <a:r>
              <a:rPr lang="en-GB" dirty="0">
                <a:cs typeface="Arial" panose="020B0604020202020204" pitchFamily="34" charset="0"/>
              </a:rPr>
              <a:t/>
            </a:r>
            <a:br>
              <a:rPr lang="en-GB" dirty="0">
                <a:cs typeface="Arial" panose="020B0604020202020204" pitchFamily="34" charset="0"/>
              </a:rPr>
            </a:br>
            <a:r>
              <a:rPr lang="en-GB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i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  <a:ea typeface="Tw Cen MT Condensed" charset="0"/>
                <a:cs typeface="Arial" panose="020B0604020202020204" pitchFamily="34" charset="0"/>
              </a:rPr>
              <a:t>n</a:t>
            </a:r>
            <a:r>
              <a:rPr lang="en-GB" dirty="0">
                <a:cs typeface="Arial" panose="020B0604020202020204" pitchFamily="34" charset="0"/>
              </a:rPr>
              <a:t/>
            </a:r>
            <a:br>
              <a:rPr lang="en-GB" dirty="0">
                <a:cs typeface="Arial" panose="020B0604020202020204" pitchFamily="34" charset="0"/>
              </a:rPr>
            </a:br>
            <a:r>
              <a:rPr lang="en-GB" dirty="0">
                <a:solidFill>
                  <a:schemeClr val="accent2">
                    <a:lumMod val="50000"/>
                  </a:schemeClr>
                </a:solidFill>
                <a:ea typeface="Tw Cen MT Condensed" charset="0"/>
                <a:cs typeface="Arial" panose="020B0604020202020204" pitchFamily="34" charset="0"/>
              </a:rPr>
              <a:t>Teaching Languages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6130" y="4357829"/>
            <a:ext cx="10579050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GB" sz="10800" dirty="0">
              <a:solidFill>
                <a:schemeClr val="tx1"/>
              </a:solidFill>
              <a:latin typeface="Tw Cen MT Condensed" charset="0"/>
              <a:ea typeface="Tw Cen MT Condensed" charset="0"/>
              <a:cs typeface="Tw Cen MT Condensed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8832953-54A6-4A5C-9A9F-A5DD6C10A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1377" y="3734887"/>
            <a:ext cx="2668554" cy="26685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C83CC10-51DB-44E6-94C4-099EBC5DA9A4}"/>
              </a:ext>
            </a:extLst>
          </p:cNvPr>
          <p:cNvSpPr txBox="1"/>
          <p:nvPr/>
        </p:nvSpPr>
        <p:spPr>
          <a:xfrm>
            <a:off x="0" y="5980742"/>
            <a:ext cx="2869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accent2">
                    <a:lumMod val="50000"/>
                  </a:schemeClr>
                </a:solidFill>
              </a:rPr>
              <a:t>Dr.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 Samar AL-</a:t>
            </a:r>
            <a:r>
              <a:rPr lang="en-GB" dirty="0" err="1">
                <a:solidFill>
                  <a:schemeClr val="accent2">
                    <a:lumMod val="50000"/>
                  </a:schemeClr>
                </a:solidFill>
              </a:rPr>
              <a:t>Afandi</a:t>
            </a:r>
            <a:endParaRPr lang="ar-SA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s.al-afandi@leeds.ac.uk</a:t>
            </a:r>
          </a:p>
        </p:txBody>
      </p:sp>
    </p:spTree>
    <p:extLst>
      <p:ext uri="{BB962C8B-B14F-4D97-AF65-F5344CB8AC3E}">
        <p14:creationId xmlns:p14="http://schemas.microsoft.com/office/powerpoint/2010/main" val="1473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613807-489D-4C29-A660-C643D8C0A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735" y="1943931"/>
            <a:ext cx="968050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Puppet </a:t>
            </a: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Edu:</a:t>
            </a:r>
            <a:endParaRPr lang="en-GB" sz="2000" dirty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C</a:t>
            </a: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reate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videos for explaining topics or </a:t>
            </a: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ideas via this easy to use app</a:t>
            </a:r>
            <a:endParaRPr lang="en-GB" sz="2000" dirty="0">
              <a:solidFill>
                <a:schemeClr val="accent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Introduce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new vocabulary in creative stories</a:t>
            </a:r>
          </a:p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Example: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http://get-puppet.com/v/zQ7dicKHyh4?autoplay=true</a:t>
            </a:r>
            <a:endParaRPr lang="en-GB" sz="2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FED6DB0-F400-4250-A051-400BA4467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36" y="77102"/>
            <a:ext cx="1479071" cy="147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85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941" y="1653563"/>
            <a:ext cx="9800516" cy="4260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Features:</a:t>
            </a:r>
          </a:p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Embed web resources, e.g. images, with automatic references</a:t>
            </a:r>
          </a:p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Use text tool to add titles on the video</a:t>
            </a:r>
          </a:p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R</a:t>
            </a: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ecord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voice </a:t>
            </a: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overs,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add songs from iTunes, or choose background music</a:t>
            </a:r>
          </a:p>
          <a:p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Save videos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automatically </a:t>
            </a: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to the camera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roll. Upload to YouTube, Dropbox, or Google Drive</a:t>
            </a:r>
          </a:p>
          <a:p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Edit very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element </a:t>
            </a: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meaning ability to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quickly iterate by duplicating the videos</a:t>
            </a:r>
          </a:p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Record up to 30 minutes</a:t>
            </a:r>
          </a:p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Publish the link to VLE or email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http://get-puppet.co/edu/</a:t>
            </a:r>
            <a:endParaRPr lang="en-GB" sz="2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GB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FC77A44-2606-4518-AD64-733B531676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36" y="77102"/>
            <a:ext cx="1479071" cy="147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23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8102" y="1794760"/>
            <a:ext cx="8596668" cy="4338397"/>
          </a:xfrm>
        </p:spPr>
        <p:txBody>
          <a:bodyPr>
            <a:normAutofit/>
          </a:bodyPr>
          <a:lstStyle/>
          <a:p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Learn a language in context through storytelling </a:t>
            </a:r>
          </a:p>
          <a:p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Explain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grammatical rules e.g. how to conjugate </a:t>
            </a: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verbs</a:t>
            </a:r>
            <a:endParaRPr lang="en-GB" sz="2000" dirty="0">
              <a:solidFill>
                <a:schemeClr val="accent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Make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personalised flashcards</a:t>
            </a:r>
          </a:p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Describe the steps of how to do or make something in the </a:t>
            </a: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language</a:t>
            </a:r>
            <a:endParaRPr lang="en-GB" sz="2000" dirty="0" smtClean="0">
              <a:solidFill>
                <a:schemeClr val="accent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And students can:</a:t>
            </a:r>
          </a:p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C</a:t>
            </a: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reate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their own videos, practice reading </a:t>
            </a: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their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own narration, and listen back to </a:t>
            </a: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them</a:t>
            </a:r>
          </a:p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Practice spelling by sounding out words</a:t>
            </a:r>
          </a:p>
          <a:p>
            <a:endParaRPr lang="en-GB" sz="2000" dirty="0">
              <a:solidFill>
                <a:schemeClr val="accent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6760A4B-3F6B-4B33-86B7-28962B2A3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36" y="77102"/>
            <a:ext cx="1479071" cy="14790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46385" y="1055077"/>
            <a:ext cx="6655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Ideas for Using Puppet Edu in Language </a:t>
            </a: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Teaching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:</a:t>
            </a:r>
            <a:endParaRPr lang="en-GB" sz="2000" dirty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2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B3B9E0-85DA-4541-BA78-2B7F30578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5607" y="2057952"/>
            <a:ext cx="8596668" cy="3880773"/>
          </a:xfrm>
        </p:spPr>
        <p:txBody>
          <a:bodyPr/>
          <a:lstStyle/>
          <a:p>
            <a:pPr marL="0" lvl="0" indent="0">
              <a:buClr>
                <a:srgbClr val="5FCBEF"/>
              </a:buClr>
              <a:buNone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Limitations:</a:t>
            </a:r>
          </a:p>
          <a:p>
            <a:pPr lvl="0">
              <a:buClr>
                <a:srgbClr val="5FCBEF"/>
              </a:buClr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iPad &amp; iPhone only</a:t>
            </a:r>
          </a:p>
          <a:p>
            <a:pPr lvl="0">
              <a:buClr>
                <a:srgbClr val="5FCBEF"/>
              </a:buClr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Published videos only play in Safari or Chrome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17F6039-660A-4A85-995E-7C8F94518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36" y="77102"/>
            <a:ext cx="1479071" cy="147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05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921758" y="1166740"/>
            <a:ext cx="8431213" cy="47879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GB" altLang="en-US" sz="2400" dirty="0"/>
              <a:t>													</a:t>
            </a:r>
          </a:p>
        </p:txBody>
      </p:sp>
      <p:pic>
        <p:nvPicPr>
          <p:cNvPr id="46085" name="Picture 2" descr="D:\Users\Family\AppData\Local\Microsoft\Windows\INetCache\IE\FBUJ50F8\2019-business-solvency-quiz-answers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9029" y="1445878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17F6039-660A-4A85-995E-7C8F94518E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36" y="77102"/>
            <a:ext cx="1479071" cy="14790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C83CC10-51DB-44E6-94C4-099EBC5DA9A4}"/>
              </a:ext>
            </a:extLst>
          </p:cNvPr>
          <p:cNvSpPr txBox="1"/>
          <p:nvPr/>
        </p:nvSpPr>
        <p:spPr>
          <a:xfrm>
            <a:off x="6968884" y="5954640"/>
            <a:ext cx="3529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Thank you    </a:t>
            </a:r>
            <a:r>
              <a:rPr lang="ar-SA" sz="2400" dirty="0" smtClean="0">
                <a:solidFill>
                  <a:schemeClr val="accent2">
                    <a:lumMod val="50000"/>
                  </a:schemeClr>
                </a:solidFill>
              </a:rPr>
              <a:t>شكراً</a:t>
            </a:r>
            <a:endParaRPr lang="ar-SA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916</TotalTime>
  <Words>200</Words>
  <Application>Microsoft Office PowerPoint</Application>
  <PresentationFormat>Widescreen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Tahoma</vt:lpstr>
      <vt:lpstr>Trebuchet MS</vt:lpstr>
      <vt:lpstr>Tw Cen MT Condensed</vt:lpstr>
      <vt:lpstr>Wingdings 3</vt:lpstr>
      <vt:lpstr>Facet</vt:lpstr>
      <vt:lpstr>Shadow Puppet Edu in Teaching Languages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Leeds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for Teaching Arabic</dc:title>
  <dc:creator>Samar Al-Afandi</dc:creator>
  <cp:lastModifiedBy>Samar Al-Afandi</cp:lastModifiedBy>
  <cp:revision>140</cp:revision>
  <cp:lastPrinted>2018-11-06T18:26:15Z</cp:lastPrinted>
  <dcterms:created xsi:type="dcterms:W3CDTF">2016-04-12T14:32:02Z</dcterms:created>
  <dcterms:modified xsi:type="dcterms:W3CDTF">2018-11-13T17:45:42Z</dcterms:modified>
</cp:coreProperties>
</file>