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62" r:id="rId3"/>
    <p:sldId id="264" r:id="rId4"/>
    <p:sldId id="263" r:id="rId5"/>
    <p:sldId id="265" r:id="rId6"/>
    <p:sldId id="266" r:id="rId7"/>
    <p:sldId id="267" r:id="rId8"/>
    <p:sldId id="268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14318-CE17-4699-8F72-42D1B1E86779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C47C9-7C03-4B21-B36D-9FD7CEC2B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82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B1DC-DAE2-48E4-816C-4F5893061921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08A-F2DA-47A8-A098-7313AC25F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71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B1DC-DAE2-48E4-816C-4F5893061921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08A-F2DA-47A8-A098-7313AC25F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75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B1DC-DAE2-48E4-816C-4F5893061921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08A-F2DA-47A8-A098-7313AC25F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73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B1DC-DAE2-48E4-816C-4F5893061921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08A-F2DA-47A8-A098-7313AC25F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04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B1DC-DAE2-48E4-816C-4F5893061921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08A-F2DA-47A8-A098-7313AC25F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689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B1DC-DAE2-48E4-816C-4F5893061921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08A-F2DA-47A8-A098-7313AC25F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07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B1DC-DAE2-48E4-816C-4F5893061921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08A-F2DA-47A8-A098-7313AC25F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71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B1DC-DAE2-48E4-816C-4F5893061921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08A-F2DA-47A8-A098-7313AC25F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01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B1DC-DAE2-48E4-816C-4F5893061921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08A-F2DA-47A8-A098-7313AC25F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86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B1DC-DAE2-48E4-816C-4F5893061921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08A-F2DA-47A8-A098-7313AC25F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69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B1DC-DAE2-48E4-816C-4F5893061921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08A-F2DA-47A8-A098-7313AC25F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55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6466" y="320675"/>
            <a:ext cx="111590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FB1DC-DAE2-48E4-816C-4F5893061921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E08A-F2DA-47A8-A098-7313AC25FCF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25" y="5767388"/>
            <a:ext cx="2390775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294"/>
          <p:cNvSpPr txBox="1">
            <a:spLocks noChangeArrowheads="1"/>
          </p:cNvSpPr>
          <p:nvPr userDrawn="1"/>
        </p:nvSpPr>
        <p:spPr bwMode="auto">
          <a:xfrm>
            <a:off x="502920" y="6067425"/>
            <a:ext cx="341376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ts val="2000"/>
              </a:lnSpc>
              <a:spcAft>
                <a:spcPts val="0"/>
              </a:spcAft>
            </a:pPr>
            <a:r>
              <a:rPr lang="en-GB" sz="18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Language Centre</a:t>
            </a:r>
          </a:p>
          <a:p>
            <a:pPr>
              <a:lnSpc>
                <a:spcPts val="1400"/>
              </a:lnSpc>
              <a:spcBef>
                <a:spcPts val="300"/>
              </a:spcBef>
              <a:spcAft>
                <a:spcPts val="0"/>
              </a:spcAft>
            </a:pPr>
            <a:r>
              <a:rPr lang="en-GB" sz="1000" cap="all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lang="en-GB" sz="1000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GB" sz="1000" cap="all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GB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4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ollev.com/surveys/nmkPjulZk?_ga=2.223923227.1869394006.1541520558-1017527273.153864950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ollev.com/surveys/nmkPjulZk?_ga=2.223923227.1869394006.1541520558-1017527273.153864950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leverywhere.com/my/poll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Poll Everywhere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LCS Digital Showcase</a:t>
            </a:r>
          </a:p>
          <a:p>
            <a:r>
              <a:rPr lang="en-GB" dirty="0" smtClean="0"/>
              <a:t>James Moore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7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316" y="1920875"/>
            <a:ext cx="11159067" cy="1325563"/>
          </a:xfrm>
        </p:spPr>
        <p:txBody>
          <a:bodyPr/>
          <a:lstStyle/>
          <a:p>
            <a:r>
              <a:rPr lang="en-GB" dirty="0" smtClean="0"/>
              <a:t>Happy polling!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0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372" y="366466"/>
            <a:ext cx="5723673" cy="572367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31985" y="1943037"/>
            <a:ext cx="4079630" cy="2570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/>
              <a:t>Please take my survey during the presentation</a:t>
            </a:r>
            <a:endParaRPr lang="en-GB" sz="4400" dirty="0"/>
          </a:p>
        </p:txBody>
      </p:sp>
      <p:sp>
        <p:nvSpPr>
          <p:cNvPr id="6" name="Rectangle 5"/>
          <p:cNvSpPr/>
          <p:nvPr/>
        </p:nvSpPr>
        <p:spPr>
          <a:xfrm>
            <a:off x="3678734" y="5967049"/>
            <a:ext cx="5071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D95347"/>
                </a:solidFill>
                <a:latin typeface="Lucida Grande"/>
                <a:hlinkClick r:id="rId3"/>
              </a:rPr>
              <a:t>PollEv.com/surveys/</a:t>
            </a:r>
            <a:r>
              <a:rPr lang="en-GB" sz="2800" dirty="0" err="1">
                <a:solidFill>
                  <a:srgbClr val="D95347"/>
                </a:solidFill>
                <a:latin typeface="Lucida Grande"/>
                <a:hlinkClick r:id="rId3"/>
              </a:rPr>
              <a:t>nmkPjulZk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9391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66092" y="2124561"/>
            <a:ext cx="3446585" cy="2570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600" dirty="0" smtClean="0"/>
              <a:t>GE Needs Analysis</a:t>
            </a:r>
            <a:endParaRPr lang="en-GB" sz="6600" dirty="0"/>
          </a:p>
        </p:txBody>
      </p:sp>
      <p:sp>
        <p:nvSpPr>
          <p:cNvPr id="6" name="Rectangle 5"/>
          <p:cNvSpPr/>
          <p:nvPr/>
        </p:nvSpPr>
        <p:spPr>
          <a:xfrm>
            <a:off x="3678734" y="5967049"/>
            <a:ext cx="5071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D95347"/>
                </a:solidFill>
                <a:latin typeface="Lucida Grande"/>
                <a:hlinkClick r:id="rId2"/>
              </a:rPr>
              <a:t>PollEv.com/surveys/</a:t>
            </a:r>
            <a:r>
              <a:rPr lang="en-GB" sz="2800" dirty="0" err="1">
                <a:solidFill>
                  <a:srgbClr val="D95347"/>
                </a:solidFill>
                <a:latin typeface="Lucida Grande"/>
                <a:hlinkClick r:id="rId2"/>
              </a:rPr>
              <a:t>nmkPjulZk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372" y="366466"/>
            <a:ext cx="5723673" cy="572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58261" y="0"/>
            <a:ext cx="1180954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18" y="1235377"/>
            <a:ext cx="5055459" cy="50554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86200" y="592667"/>
            <a:ext cx="4360333" cy="338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65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129" y="0"/>
            <a:ext cx="12192258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832" y="2951831"/>
            <a:ext cx="2831124" cy="28311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592667"/>
            <a:ext cx="10659533" cy="338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62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25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832" y="2951831"/>
            <a:ext cx="2831124" cy="28311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592667"/>
            <a:ext cx="10659533" cy="338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93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065 4.44444E-6 C 0.04102 4.44444E-6 0.03711 0.0655 0.03203 0.08912 C 0.02682 0.11273 -0.00586 0.05254 -0.00586 0.10902 C -0.00586 0.15046 -0.0875 0.07453 -0.0875 0.1164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uses: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Trips</a:t>
            </a:r>
          </a:p>
          <a:p>
            <a:r>
              <a:rPr lang="en-GB" sz="4800" dirty="0" smtClean="0"/>
              <a:t>Options classes</a:t>
            </a:r>
            <a:endParaRPr lang="en-GB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0"/>
          <a:stretch/>
        </p:blipFill>
        <p:spPr>
          <a:xfrm>
            <a:off x="8041857" y="3750832"/>
            <a:ext cx="2831124" cy="2524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372" y="366466"/>
            <a:ext cx="5723673" cy="572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04167E-6 1.48148E-6 L -0.0944 -2.40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204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29150" cy="4351338"/>
          </a:xfrm>
        </p:spPr>
        <p:txBody>
          <a:bodyPr/>
          <a:lstStyle/>
          <a:p>
            <a:r>
              <a:rPr lang="en-GB" dirty="0" smtClean="0"/>
              <a:t>Free</a:t>
            </a:r>
          </a:p>
          <a:p>
            <a:r>
              <a:rPr lang="en-GB" dirty="0" smtClean="0"/>
              <a:t>Question type variety</a:t>
            </a:r>
          </a:p>
          <a:p>
            <a:r>
              <a:rPr lang="en-GB" dirty="0" smtClean="0"/>
              <a:t>Quick to use</a:t>
            </a:r>
          </a:p>
          <a:p>
            <a:r>
              <a:rPr lang="en-GB" dirty="0" smtClean="0"/>
              <a:t>Instant results</a:t>
            </a:r>
          </a:p>
          <a:p>
            <a:r>
              <a:rPr lang="en-GB" dirty="0" smtClean="0"/>
              <a:t>Respondents don’t need an account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372" y="366466"/>
            <a:ext cx="5723673" cy="5723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228302"/>
            <a:ext cx="10279223" cy="254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9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58172" cy="4351338"/>
          </a:xfrm>
        </p:spPr>
        <p:txBody>
          <a:bodyPr/>
          <a:lstStyle/>
          <a:p>
            <a:r>
              <a:rPr lang="en-GB" dirty="0" smtClean="0"/>
              <a:t>Some aspects not user-friendly </a:t>
            </a:r>
            <a:endParaRPr lang="en-GB" dirty="0" smtClean="0"/>
          </a:p>
          <a:p>
            <a:r>
              <a:rPr lang="en-GB" dirty="0" smtClean="0"/>
              <a:t>Max. 40 respondents</a:t>
            </a:r>
          </a:p>
          <a:p>
            <a:r>
              <a:rPr lang="en-GB" dirty="0" smtClean="0"/>
              <a:t>Sending results</a:t>
            </a:r>
            <a:endParaRPr lang="en-GB" dirty="0" smtClean="0"/>
          </a:p>
          <a:p>
            <a:r>
              <a:rPr lang="en-GB" dirty="0" smtClean="0"/>
              <a:t>Can’t see all results until everyone has finished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372" y="366466"/>
            <a:ext cx="5723673" cy="57236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90250" y="5992297"/>
            <a:ext cx="4325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www.polleverywhere.com/my/polls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58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65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Lucida Grande</vt:lpstr>
      <vt:lpstr>Times New Roman</vt:lpstr>
      <vt:lpstr>Office Theme</vt:lpstr>
      <vt:lpstr>Poll Everywhere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uses:</vt:lpstr>
      <vt:lpstr>Benefits</vt:lpstr>
      <vt:lpstr>Limitations</vt:lpstr>
      <vt:lpstr>Happy polling!</vt:lpstr>
    </vt:vector>
  </TitlesOfParts>
  <Company>University of Leeds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Festival Season</dc:title>
  <dc:creator>James Moore</dc:creator>
  <cp:lastModifiedBy>James Moore</cp:lastModifiedBy>
  <cp:revision>73</cp:revision>
  <dcterms:created xsi:type="dcterms:W3CDTF">2017-08-22T16:07:53Z</dcterms:created>
  <dcterms:modified xsi:type="dcterms:W3CDTF">2018-11-07T12:44:54Z</dcterms:modified>
</cp:coreProperties>
</file>