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1" r:id="rId2"/>
    <p:sldId id="337" r:id="rId3"/>
    <p:sldId id="367" r:id="rId4"/>
    <p:sldId id="368" r:id="rId5"/>
    <p:sldId id="369" r:id="rId6"/>
    <p:sldId id="371" r:id="rId7"/>
    <p:sldId id="372" r:id="rId8"/>
    <p:sldId id="373" r:id="rId9"/>
    <p:sldId id="374" r:id="rId10"/>
    <p:sldId id="375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E04B"/>
    <a:srgbClr val="83E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6" autoAdjust="0"/>
    <p:restoredTop sz="94660"/>
  </p:normalViewPr>
  <p:slideViewPr>
    <p:cSldViewPr>
      <p:cViewPr varScale="1">
        <p:scale>
          <a:sx n="54" d="100"/>
          <a:sy n="54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E3AF9-4300-4B9F-858E-E64F67011C88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E3666-04BE-4816-AA3B-061819F29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618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A64DE-C040-473F-96B5-D2B891089FAF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CB9F-E905-4655-8F6E-208122DD7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8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0D8B-F13C-43B8-B114-36E714E864EA}" type="datetimeFigureOut">
              <a:rPr lang="en-GB" smtClean="0"/>
              <a:t>06/11/2018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DE76-119B-412A-9C1E-6963EA82C3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63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0D8B-F13C-43B8-B114-36E714E864EA}" type="datetimeFigureOut">
              <a:rPr lang="en-GB" smtClean="0"/>
              <a:t>06/11/2018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DE76-119B-412A-9C1E-6963EA82C3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85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0D8B-F13C-43B8-B114-36E714E864EA}" type="datetimeFigureOut">
              <a:rPr lang="en-GB" smtClean="0"/>
              <a:t>06/11/2018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DE76-119B-412A-9C1E-6963EA82C3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35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0D8B-F13C-43B8-B114-36E714E864EA}" type="datetimeFigureOut">
              <a:rPr lang="en-GB" smtClean="0"/>
              <a:t>06/11/2018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DE76-119B-412A-9C1E-6963EA82C3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7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0D8B-F13C-43B8-B114-36E714E864EA}" type="datetimeFigureOut">
              <a:rPr lang="en-GB" smtClean="0"/>
              <a:t>06/11/2018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DE76-119B-412A-9C1E-6963EA82C3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78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0D8B-F13C-43B8-B114-36E714E864EA}" type="datetimeFigureOut">
              <a:rPr lang="en-GB" smtClean="0"/>
              <a:t>06/11/2018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DE76-119B-412A-9C1E-6963EA82C3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5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0D8B-F13C-43B8-B114-36E714E864EA}" type="datetimeFigureOut">
              <a:rPr lang="en-GB" smtClean="0"/>
              <a:t>06/11/2018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DE76-119B-412A-9C1E-6963EA82C3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83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0D8B-F13C-43B8-B114-36E714E864EA}" type="datetimeFigureOut">
              <a:rPr lang="en-GB" smtClean="0"/>
              <a:t>06/11/2018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DE76-119B-412A-9C1E-6963EA82C3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57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0D8B-F13C-43B8-B114-36E714E864EA}" type="datetimeFigureOut">
              <a:rPr lang="en-GB" smtClean="0"/>
              <a:t>06/11/2018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DE76-119B-412A-9C1E-6963EA82C3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27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0D8B-F13C-43B8-B114-36E714E864EA}" type="datetimeFigureOut">
              <a:rPr lang="en-GB" smtClean="0"/>
              <a:t>06/11/2018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DE76-119B-412A-9C1E-6963EA82C3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47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0D8B-F13C-43B8-B114-36E714E864EA}" type="datetimeFigureOut">
              <a:rPr lang="en-GB" smtClean="0"/>
              <a:t>06/11/2018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DE76-119B-412A-9C1E-6963EA82C3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52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40D8B-F13C-43B8-B114-36E714E864EA}" type="datetimeFigureOut">
              <a:rPr lang="en-GB" smtClean="0"/>
              <a:t>06/11/2018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3DE76-119B-412A-9C1E-6963EA82C3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513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ickers.com/library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06900"/>
            <a:ext cx="8136903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 couple of smartboard hacks and one very student (and teacher!)-friendly application….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700808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Technology Enhanced Teaching</a:t>
            </a:r>
            <a:endParaRPr lang="en-GB" sz="4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235"/>
            <a:ext cx="9144000" cy="1323976"/>
            <a:chOff x="0" y="7"/>
            <a:chExt cx="5760" cy="834"/>
          </a:xfrm>
          <a:solidFill>
            <a:srgbClr val="00B050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ltGray">
            <a:xfrm>
              <a:off x="0" y="7"/>
              <a:ext cx="5760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6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366535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276456" cy="1512167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en-GB" sz="4400" dirty="0" smtClean="0">
                <a:solidFill>
                  <a:schemeClr val="bg1"/>
                </a:solidFill>
                <a:hlinkClick r:id="rId3"/>
              </a:rPr>
              <a:t>www.plickers.com/library</a:t>
            </a:r>
            <a:endParaRPr lang="en-GB" sz="4400" dirty="0" smtClean="0">
              <a:solidFill>
                <a:schemeClr val="bg1"/>
              </a:solidFill>
            </a:endParaRPr>
          </a:p>
          <a:p>
            <a:endParaRPr lang="en-GB" sz="4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235"/>
            <a:ext cx="9144000" cy="1323976"/>
            <a:chOff x="0" y="7"/>
            <a:chExt cx="5760" cy="834"/>
          </a:xfrm>
          <a:solidFill>
            <a:srgbClr val="00B050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ltGray">
            <a:xfrm>
              <a:off x="0" y="7"/>
              <a:ext cx="5760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6" name="Picture 5" descr="LeedsUniWhit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611560" y="2852936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Let’s have a go at </a:t>
            </a:r>
            <a:r>
              <a:rPr lang="en-GB" sz="3600" dirty="0" err="1" smtClean="0">
                <a:solidFill>
                  <a:srgbClr val="FF0000"/>
                </a:solidFill>
              </a:rPr>
              <a:t>Plickers</a:t>
            </a:r>
            <a:r>
              <a:rPr lang="en-GB" sz="3600" dirty="0" smtClean="0">
                <a:solidFill>
                  <a:srgbClr val="FF0000"/>
                </a:solidFill>
              </a:rPr>
              <a:t>!</a:t>
            </a:r>
          </a:p>
          <a:p>
            <a:endParaRPr lang="en-GB" sz="3600" dirty="0">
              <a:solidFill>
                <a:srgbClr val="FF000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12 volunteers please. Or I may nominate.</a:t>
            </a:r>
          </a:p>
          <a:p>
            <a:endParaRPr lang="en-GB" sz="3600" dirty="0">
              <a:solidFill>
                <a:srgbClr val="FF000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Time is of the essence! Only 2 minutes left…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45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276456" cy="1512167"/>
          </a:xfrm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For the next 5 minutes:</a:t>
            </a:r>
          </a:p>
          <a:p>
            <a:endParaRPr lang="en-GB" sz="4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235"/>
            <a:ext cx="9144000" cy="1323976"/>
            <a:chOff x="0" y="7"/>
            <a:chExt cx="5760" cy="834"/>
          </a:xfrm>
          <a:solidFill>
            <a:srgbClr val="00B050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ltGray">
            <a:xfrm>
              <a:off x="0" y="7"/>
              <a:ext cx="5760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6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289868" y="2996952"/>
            <a:ext cx="87466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bg1"/>
                </a:solidFill>
              </a:rPr>
              <a:t>Time management and respect for other colleagues is important to me; hence me setting a 5 minute alarm.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bg1"/>
                </a:solidFill>
              </a:rPr>
              <a:t>These </a:t>
            </a:r>
            <a:r>
              <a:rPr lang="en-GB" sz="2800" dirty="0" smtClean="0">
                <a:solidFill>
                  <a:schemeClr val="bg1"/>
                </a:solidFill>
              </a:rPr>
              <a:t>hacks may be very obvious to you…so I’m sorry if that’s the case!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bg1"/>
                </a:solidFill>
              </a:rPr>
              <a:t>I am fairly sure that you probably haven’t used the application I am about to show you…I hope that you might find it useful in the classroom.</a:t>
            </a:r>
          </a:p>
        </p:txBody>
      </p:sp>
    </p:spTree>
    <p:extLst>
      <p:ext uri="{BB962C8B-B14F-4D97-AF65-F5344CB8AC3E}">
        <p14:creationId xmlns:p14="http://schemas.microsoft.com/office/powerpoint/2010/main" val="30607772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276456" cy="1512167"/>
          </a:xfrm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Smart board hack 1:</a:t>
            </a:r>
          </a:p>
          <a:p>
            <a:endParaRPr lang="en-GB" sz="4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235"/>
            <a:ext cx="9144000" cy="1323976"/>
            <a:chOff x="0" y="7"/>
            <a:chExt cx="5760" cy="834"/>
          </a:xfrm>
          <a:solidFill>
            <a:srgbClr val="00B050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ltGray">
            <a:xfrm>
              <a:off x="0" y="7"/>
              <a:ext cx="5760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6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198686" y="2395551"/>
            <a:ext cx="87466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bg1"/>
                </a:solidFill>
              </a:rPr>
              <a:t>Help! I can see there is a smartboard in my room but I can’t use the pens!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Try: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pic>
        <p:nvPicPr>
          <p:cNvPr id="8" name="Picture 2" descr="M:\2018 Term 1\Tech presentation\Home scre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2924944"/>
            <a:ext cx="5366941" cy="358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0507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276456" cy="1512167"/>
          </a:xfrm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Smart board hack 1:</a:t>
            </a:r>
          </a:p>
          <a:p>
            <a:endParaRPr lang="en-GB" sz="4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235"/>
            <a:ext cx="9144000" cy="1323976"/>
            <a:chOff x="0" y="7"/>
            <a:chExt cx="5760" cy="834"/>
          </a:xfrm>
          <a:solidFill>
            <a:srgbClr val="00B050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ltGray">
            <a:xfrm>
              <a:off x="0" y="7"/>
              <a:ext cx="5760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6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7" name="Picture 3" descr="M:\2018 Term 1\Tech presentation\Smartboard ic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4904"/>
            <a:ext cx="424847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4572000" y="3861048"/>
            <a:ext cx="792088" cy="108012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M:\2018 Term 1\Tech presentation\Menu show floating tool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452" y="1772816"/>
            <a:ext cx="343584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0630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276456" cy="1512167"/>
          </a:xfrm>
        </p:spPr>
        <p:txBody>
          <a:bodyPr>
            <a:normAutofit fontScale="55000" lnSpcReduction="20000"/>
          </a:bodyPr>
          <a:lstStyle/>
          <a:p>
            <a:endParaRPr lang="en-GB" sz="4400" dirty="0" smtClean="0">
              <a:solidFill>
                <a:schemeClr val="bg1"/>
              </a:solidFill>
            </a:endParaRPr>
          </a:p>
          <a:p>
            <a:r>
              <a:rPr lang="en-GB" sz="7300" dirty="0" smtClean="0">
                <a:solidFill>
                  <a:schemeClr val="bg1"/>
                </a:solidFill>
              </a:rPr>
              <a:t>Smart board hack </a:t>
            </a:r>
            <a:r>
              <a:rPr lang="en-GB" sz="7300" dirty="0">
                <a:solidFill>
                  <a:schemeClr val="bg1"/>
                </a:solidFill>
              </a:rPr>
              <a:t>1…et </a:t>
            </a:r>
            <a:r>
              <a:rPr lang="en-GB" sz="7300" dirty="0" smtClean="0">
                <a:solidFill>
                  <a:schemeClr val="bg1"/>
                </a:solidFill>
              </a:rPr>
              <a:t>voilà. You now have ‘floating tools’.</a:t>
            </a:r>
            <a:endParaRPr lang="en-GB" sz="7300" dirty="0" smtClean="0">
              <a:solidFill>
                <a:schemeClr val="bg1"/>
              </a:solidFill>
            </a:endParaRPr>
          </a:p>
          <a:p>
            <a:endParaRPr lang="en-GB" sz="4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235"/>
            <a:ext cx="9144000" cy="1323976"/>
            <a:chOff x="0" y="7"/>
            <a:chExt cx="5760" cy="834"/>
          </a:xfrm>
          <a:solidFill>
            <a:srgbClr val="00B050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ltGray">
            <a:xfrm>
              <a:off x="0" y="7"/>
              <a:ext cx="5760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6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0" name="Picture 2" descr="M:\2018 Term 1\Tech presentation\Floating tools on home scre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201" y="2852936"/>
            <a:ext cx="42357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1755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276456" cy="1512167"/>
          </a:xfrm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Smart board hack 2:</a:t>
            </a:r>
          </a:p>
          <a:p>
            <a:endParaRPr lang="en-GB" sz="4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235"/>
            <a:ext cx="9144000" cy="1323976"/>
            <a:chOff x="0" y="7"/>
            <a:chExt cx="5760" cy="834"/>
          </a:xfrm>
          <a:solidFill>
            <a:srgbClr val="00B050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ltGray">
            <a:xfrm>
              <a:off x="0" y="7"/>
              <a:ext cx="5760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6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198686" y="2395551"/>
            <a:ext cx="87466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bg1"/>
                </a:solidFill>
              </a:rPr>
              <a:t>Help! I want to write on my </a:t>
            </a:r>
            <a:r>
              <a:rPr lang="en-GB" sz="2800" dirty="0" err="1" smtClean="0">
                <a:solidFill>
                  <a:schemeClr val="bg1"/>
                </a:solidFill>
              </a:rPr>
              <a:t>ppt</a:t>
            </a:r>
            <a:r>
              <a:rPr lang="en-GB" sz="2800" dirty="0" smtClean="0">
                <a:solidFill>
                  <a:schemeClr val="bg1"/>
                </a:solidFill>
              </a:rPr>
              <a:t> or word document, but the writing DOESN’T MOVE with the document when I scroll up – it stays fixed!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Try: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pic>
        <p:nvPicPr>
          <p:cNvPr id="4098" name="Picture 2" descr="M:\2018 Term 1\Tech presentation\Powerpoint scre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56992"/>
            <a:ext cx="4280024" cy="321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936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276456" cy="1512167"/>
          </a:xfrm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Smart board hack 2:</a:t>
            </a:r>
          </a:p>
          <a:p>
            <a:endParaRPr lang="en-GB" sz="4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235"/>
            <a:ext cx="9144000" cy="1323976"/>
            <a:chOff x="0" y="7"/>
            <a:chExt cx="5760" cy="834"/>
          </a:xfrm>
          <a:solidFill>
            <a:srgbClr val="00B050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ltGray">
            <a:xfrm>
              <a:off x="0" y="7"/>
              <a:ext cx="5760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6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ight Arrow 1"/>
          <p:cNvSpPr/>
          <p:nvPr/>
        </p:nvSpPr>
        <p:spPr>
          <a:xfrm>
            <a:off x="3593317" y="3861048"/>
            <a:ext cx="792088" cy="108012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M:\2018 Term 1\Tech presentation\Smart ink ta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26" y="2492896"/>
            <a:ext cx="3310991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M:\2018 Term 1\Tech presentation\Smart ink opti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402" y="2492896"/>
            <a:ext cx="459205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1660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276456" cy="1512167"/>
          </a:xfrm>
        </p:spPr>
        <p:txBody>
          <a:bodyPr>
            <a:normAutofit fontScale="47500" lnSpcReduction="20000"/>
          </a:bodyPr>
          <a:lstStyle/>
          <a:p>
            <a:r>
              <a:rPr lang="en-GB" sz="7300" dirty="0" smtClean="0">
                <a:solidFill>
                  <a:schemeClr val="bg1"/>
                </a:solidFill>
              </a:rPr>
              <a:t>Smart board hack 2</a:t>
            </a:r>
            <a:r>
              <a:rPr lang="en-GB" sz="7300" dirty="0" smtClean="0">
                <a:solidFill>
                  <a:schemeClr val="bg1"/>
                </a:solidFill>
              </a:rPr>
              <a:t>…et voilà. You are now able to write on the document, as opposed to the screen..</a:t>
            </a:r>
            <a:endParaRPr lang="en-GB" sz="7300" dirty="0" smtClean="0">
              <a:solidFill>
                <a:schemeClr val="bg1"/>
              </a:solidFill>
            </a:endParaRPr>
          </a:p>
          <a:p>
            <a:endParaRPr lang="en-GB" sz="4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235"/>
            <a:ext cx="9144000" cy="1323976"/>
            <a:chOff x="0" y="7"/>
            <a:chExt cx="5760" cy="834"/>
          </a:xfrm>
          <a:solidFill>
            <a:srgbClr val="00B050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ltGray">
            <a:xfrm>
              <a:off x="0" y="7"/>
              <a:ext cx="5760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6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46" name="Picture 2" descr="M:\2018 Term 1\Tech presentation\Microsoft ink ta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996952"/>
            <a:ext cx="4803998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6351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276456" cy="1512167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Second subject for today: An application called ‘</a:t>
            </a:r>
            <a:r>
              <a:rPr lang="en-GB" sz="4400" dirty="0" err="1" smtClean="0">
                <a:solidFill>
                  <a:schemeClr val="bg1"/>
                </a:solidFill>
              </a:rPr>
              <a:t>Plickers</a:t>
            </a:r>
            <a:r>
              <a:rPr lang="en-GB" sz="4400" dirty="0" smtClean="0">
                <a:solidFill>
                  <a:schemeClr val="bg1"/>
                </a:solidFill>
              </a:rPr>
              <a:t>’:</a:t>
            </a:r>
            <a:endParaRPr lang="en-GB" sz="4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235"/>
            <a:ext cx="9144000" cy="1323976"/>
            <a:chOff x="0" y="7"/>
            <a:chExt cx="5760" cy="834"/>
          </a:xfrm>
          <a:solidFill>
            <a:srgbClr val="00B050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ltGray">
            <a:xfrm>
              <a:off x="0" y="7"/>
              <a:ext cx="5760" cy="8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solidFill>
                  <a:srgbClr val="8D010F"/>
                </a:solidFill>
                <a:latin typeface="Times" pitchFamily="18" charset="0"/>
              </a:endParaRPr>
            </a:p>
          </p:txBody>
        </p:sp>
        <p:pic>
          <p:nvPicPr>
            <p:cNvPr id="6" name="Picture 5" descr="LeedsUniWh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4102" y="278"/>
              <a:ext cx="1433" cy="4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70" name="Picture 2" descr="M:\2018 Term 1\Tech presentation\Plicke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284984"/>
            <a:ext cx="6512272" cy="319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0321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237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couple of smartboard hacks and one very student (and teacher!)-friendly application….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the Oscar Goes To</dc:title>
  <dc:creator>sarah</dc:creator>
  <cp:lastModifiedBy>llcjbr</cp:lastModifiedBy>
  <cp:revision>106</cp:revision>
  <cp:lastPrinted>2018-10-16T12:29:24Z</cp:lastPrinted>
  <dcterms:created xsi:type="dcterms:W3CDTF">2012-09-30T18:34:14Z</dcterms:created>
  <dcterms:modified xsi:type="dcterms:W3CDTF">2018-11-06T07:37:47Z</dcterms:modified>
</cp:coreProperties>
</file>