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9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D569-E199-4603-B50B-7485B8C0D9CE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2B1A-161C-49B6-8840-CCC4E4225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5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2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7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42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1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4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9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5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7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8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3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3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9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2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1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ish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The evolution of technology in enhancing Japanese script acquisition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Christopher Lacey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1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school learning – hard slog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69921" y="2451173"/>
            <a:ext cx="5491879" cy="3599316"/>
          </a:xfrm>
        </p:spPr>
        <p:txBody>
          <a:bodyPr/>
          <a:lstStyle/>
          <a:p>
            <a:r>
              <a:rPr lang="en-GB" dirty="0" smtClean="0"/>
              <a:t>Requirement to count strokes for each character</a:t>
            </a:r>
          </a:p>
          <a:p>
            <a:r>
              <a:rPr lang="en-GB" dirty="0" smtClean="0"/>
              <a:t>Time consuming</a:t>
            </a:r>
          </a:p>
          <a:p>
            <a:r>
              <a:rPr lang="en-GB" dirty="0" smtClean="0"/>
              <a:t>Different systems in different dictionaries/resources</a:t>
            </a:r>
          </a:p>
          <a:p>
            <a:r>
              <a:rPr lang="en-GB" dirty="0" smtClean="0"/>
              <a:t>Difficult language feels overwhelming for many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200274"/>
            <a:ext cx="58547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interactivity – </a:t>
            </a:r>
            <a:r>
              <a:rPr lang="en-GB" dirty="0"/>
              <a:t>mouse + interface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2425773"/>
            <a:ext cx="4203700" cy="3599316"/>
          </a:xfrm>
        </p:spPr>
        <p:txBody>
          <a:bodyPr/>
          <a:lstStyle/>
          <a:p>
            <a:r>
              <a:rPr lang="en-GB" dirty="0" smtClean="0"/>
              <a:t>Can write the character with your mouse</a:t>
            </a:r>
          </a:p>
          <a:p>
            <a:r>
              <a:rPr lang="en-GB" dirty="0" smtClean="0"/>
              <a:t>Select correct option</a:t>
            </a:r>
          </a:p>
          <a:p>
            <a:r>
              <a:rPr lang="en-GB" dirty="0" smtClean="0"/>
              <a:t>Need to write characters neatly and in correct order</a:t>
            </a:r>
          </a:p>
          <a:p>
            <a:r>
              <a:rPr lang="en-GB" dirty="0" smtClean="0"/>
              <a:t>Stroke order animations</a:t>
            </a:r>
          </a:p>
          <a:p>
            <a:r>
              <a:rPr lang="en-GB" dirty="0" smtClean="0"/>
              <a:t>Somewhat clumsy to write with a mouse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59498" y="3244334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https://jisho.org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25781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Kanji Study – pay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0" y="2451173"/>
            <a:ext cx="5074482" cy="3599316"/>
          </a:xfrm>
        </p:spPr>
        <p:txBody>
          <a:bodyPr/>
          <a:lstStyle/>
          <a:p>
            <a:r>
              <a:rPr lang="en-GB" dirty="0" smtClean="0"/>
              <a:t>Writing practice via the touchscreen using your finger </a:t>
            </a:r>
          </a:p>
          <a:p>
            <a:r>
              <a:rPr lang="en-GB" dirty="0" smtClean="0"/>
              <a:t>App corrects you – indicating if a stroke is in the wrong place, at the </a:t>
            </a:r>
            <a:r>
              <a:rPr lang="en-GB" smtClean="0"/>
              <a:t>wrong angle </a:t>
            </a:r>
            <a:r>
              <a:rPr lang="en-US" altLang="ja-JP" smtClean="0"/>
              <a:t>etc</a:t>
            </a:r>
            <a:r>
              <a:rPr lang="en-US" altLang="ja-JP" dirty="0" smtClean="0"/>
              <a:t>.</a:t>
            </a:r>
            <a:endParaRPr lang="en-GB" dirty="0" smtClean="0"/>
          </a:p>
          <a:p>
            <a:r>
              <a:rPr lang="en-GB" dirty="0" smtClean="0"/>
              <a:t>Flashcard-style system</a:t>
            </a:r>
          </a:p>
          <a:p>
            <a:r>
              <a:rPr lang="en-GB" dirty="0" smtClean="0"/>
              <a:t>Can track accuracy of sets or individual characters over time</a:t>
            </a:r>
          </a:p>
          <a:p>
            <a:r>
              <a:rPr lang="en-GB" dirty="0" smtClean="0"/>
              <a:t>Incentive to repeat/reminders</a:t>
            </a:r>
            <a:endParaRPr lang="en-GB" dirty="0"/>
          </a:p>
        </p:txBody>
      </p:sp>
      <p:pic>
        <p:nvPicPr>
          <p:cNvPr id="4" name="Picture 4" descr="Image result for kanjistudy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0" y="2311472"/>
            <a:ext cx="4146179" cy="41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0" y="-1766651"/>
            <a:ext cx="4848970" cy="86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Kanji Tree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767979" cy="3599316"/>
          </a:xfrm>
        </p:spPr>
        <p:txBody>
          <a:bodyPr/>
          <a:lstStyle/>
          <a:p>
            <a:r>
              <a:rPr lang="en-GB" dirty="0" smtClean="0"/>
              <a:t>Free app</a:t>
            </a:r>
          </a:p>
          <a:p>
            <a:r>
              <a:rPr lang="en-GB" dirty="0" smtClean="0"/>
              <a:t>Gives you a % accuracy score</a:t>
            </a:r>
          </a:p>
          <a:p>
            <a:r>
              <a:rPr lang="en-GB" dirty="0" smtClean="0"/>
              <a:t>Incredibly strict!</a:t>
            </a:r>
          </a:p>
          <a:p>
            <a:r>
              <a:rPr lang="en-GB" dirty="0" smtClean="0"/>
              <a:t>Kanji divided into both order of learning in Japanese schools and order of appearance in different levels of the Japanese Language Proficiency Test</a:t>
            </a:r>
            <a:endParaRPr lang="en-GB" dirty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448536"/>
            <a:ext cx="4127500" cy="41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75238"/>
            <a:ext cx="42672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765928"/>
            <a:ext cx="4858582" cy="1080938"/>
          </a:xfrm>
        </p:spPr>
        <p:txBody>
          <a:bodyPr/>
          <a:lstStyle/>
          <a:p>
            <a:r>
              <a:rPr lang="en-GB" dirty="0" err="1" smtClean="0"/>
              <a:t>TangoRisto</a:t>
            </a:r>
            <a:r>
              <a:rPr lang="en-GB" dirty="0" smtClean="0"/>
              <a:t>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425774"/>
            <a:ext cx="6484182" cy="4013125"/>
          </a:xfrm>
        </p:spPr>
        <p:txBody>
          <a:bodyPr/>
          <a:lstStyle/>
          <a:p>
            <a:r>
              <a:rPr lang="en-GB" dirty="0" smtClean="0"/>
              <a:t>Selects news articles from several sources on the web</a:t>
            </a:r>
          </a:p>
          <a:p>
            <a:r>
              <a:rPr lang="en-GB" dirty="0" smtClean="0"/>
              <a:t>Categorises words by function and form</a:t>
            </a:r>
          </a:p>
          <a:p>
            <a:r>
              <a:rPr lang="en-GB" dirty="0" smtClean="0"/>
              <a:t>Touch to select for definition/pronunciation</a:t>
            </a:r>
          </a:p>
          <a:p>
            <a:r>
              <a:rPr lang="en-GB" dirty="0" smtClean="0"/>
              <a:t>Facilitates quick understanding and rewarding access to Japanese sources which are brand new – understanding the real world</a:t>
            </a:r>
          </a:p>
          <a:p>
            <a:r>
              <a:rPr lang="en-GB" dirty="0" smtClean="0"/>
              <a:t>Automatically creates a full set of flashcards – incredibly efficient</a:t>
            </a:r>
            <a:endParaRPr lang="en-GB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03275"/>
            <a:ext cx="3989014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793" y="3302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Yomiwa</a:t>
            </a:r>
            <a:r>
              <a:rPr lang="en-GB" dirty="0" smtClean="0"/>
              <a:t> – internet 3.0?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799979" cy="3898827"/>
          </a:xfrm>
        </p:spPr>
        <p:txBody>
          <a:bodyPr/>
          <a:lstStyle/>
          <a:p>
            <a:r>
              <a:rPr lang="en-GB" dirty="0" smtClean="0"/>
              <a:t>Pay app</a:t>
            </a:r>
          </a:p>
          <a:p>
            <a:r>
              <a:rPr lang="en-GB" dirty="0" smtClean="0"/>
              <a:t>Uses augmented reality to read text in the world around you</a:t>
            </a:r>
          </a:p>
          <a:p>
            <a:r>
              <a:rPr lang="en-GB" dirty="0" smtClean="0"/>
              <a:t>Can add to vocab list or kanji list for review</a:t>
            </a:r>
          </a:p>
          <a:p>
            <a:r>
              <a:rPr lang="en-GB" dirty="0" smtClean="0"/>
              <a:t>Extraordinary </a:t>
            </a:r>
          </a:p>
          <a:p>
            <a:pPr marL="0" indent="0">
              <a:buNone/>
            </a:pPr>
            <a:r>
              <a:rPr lang="en-GB" dirty="0" smtClean="0"/>
              <a:t>But</a:t>
            </a:r>
            <a:endParaRPr lang="en-GB" dirty="0"/>
          </a:p>
          <a:p>
            <a:r>
              <a:rPr lang="en-GB" dirty="0" smtClean="0"/>
              <a:t>Shaky and somewhat difficult to interact with</a:t>
            </a:r>
          </a:p>
          <a:p>
            <a:pPr marL="0" indent="0">
              <a:buNone/>
            </a:pPr>
            <a:r>
              <a:rPr lang="en-GB" dirty="0" smtClean="0"/>
              <a:t>…at the moment</a:t>
            </a:r>
            <a:endParaRPr lang="en-GB" dirty="0"/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19399"/>
            <a:ext cx="3313112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56" y="241300"/>
            <a:ext cx="3606800" cy="64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B89FBD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1693</TotalTime>
  <Words>251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MS PGothic</vt:lpstr>
      <vt:lpstr>Trebuchet MS</vt:lpstr>
      <vt:lpstr>Berlin</vt:lpstr>
      <vt:lpstr>The evolution of technology in enhancing Japanese script acquisition</vt:lpstr>
      <vt:lpstr>Old school learning – hard slog</vt:lpstr>
      <vt:lpstr>Website interactivity – mouse + interface</vt:lpstr>
      <vt:lpstr>Kanji Study – pay app</vt:lpstr>
      <vt:lpstr>Kanji Tree</vt:lpstr>
      <vt:lpstr>TangoRisto app</vt:lpstr>
      <vt:lpstr>Yomiwa – internet 3.0?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technology in enhancing Japanese script acquisition</dc:title>
  <dc:creator>Christopher Lacey</dc:creator>
  <cp:lastModifiedBy>Christopher Lacey</cp:lastModifiedBy>
  <cp:revision>13</cp:revision>
  <cp:lastPrinted>2018-11-06T16:01:32Z</cp:lastPrinted>
  <dcterms:created xsi:type="dcterms:W3CDTF">2018-11-05T13:58:44Z</dcterms:created>
  <dcterms:modified xsi:type="dcterms:W3CDTF">2018-11-06T18:12:39Z</dcterms:modified>
</cp:coreProperties>
</file>