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4" r:id="rId1"/>
  </p:sldMasterIdLst>
  <p:sldIdLst>
    <p:sldId id="256" r:id="rId2"/>
    <p:sldId id="258" r:id="rId3"/>
    <p:sldId id="259" r:id="rId4"/>
    <p:sldId id="260" r:id="rId5"/>
    <p:sldId id="267" r:id="rId6"/>
    <p:sldId id="257" r:id="rId7"/>
    <p:sldId id="261" r:id="rId8"/>
    <p:sldId id="262" r:id="rId9"/>
    <p:sldId id="263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9" autoAdjust="0"/>
    <p:restoredTop sz="94660"/>
  </p:normalViewPr>
  <p:slideViewPr>
    <p:cSldViewPr>
      <p:cViewPr varScale="1">
        <p:scale>
          <a:sx n="116" d="100"/>
          <a:sy n="116" d="100"/>
        </p:scale>
        <p:origin x="1500" y="-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0A97C-6094-44F3-9AD2-0A11796E8BE7}" type="datetimeFigureOut">
              <a:rPr lang="en-US" smtClean="0"/>
              <a:t>11/7/2018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8D163-8FEE-4B6A-977D-600E3843CE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0330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0A97C-6094-44F3-9AD2-0A11796E8BE7}" type="datetimeFigureOut">
              <a:rPr lang="en-US" smtClean="0"/>
              <a:t>11/7/2018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8D163-8FEE-4B6A-977D-600E3843CE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84259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0A97C-6094-44F3-9AD2-0A11796E8BE7}" type="datetimeFigureOut">
              <a:rPr lang="en-US" smtClean="0"/>
              <a:t>11/7/2018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8D163-8FEE-4B6A-977D-600E3843CE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83966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448177" y="3771174"/>
            <a:ext cx="546115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0A97C-6094-44F3-9AD2-0A11796E8BE7}" type="datetimeFigureOut">
              <a:rPr lang="en-US" smtClean="0"/>
              <a:t>11/7/2018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8D163-8FEE-4B6A-977D-600E3843CE6C}" type="slidenum">
              <a:rPr lang="en-GB" smtClean="0"/>
              <a:t>‹#›</a:t>
            </a:fld>
            <a:endParaRPr lang="en-GB"/>
          </a:p>
        </p:txBody>
      </p:sp>
      <p:sp>
        <p:nvSpPr>
          <p:cNvPr id="12" name="TextBox 11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977467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0A97C-6094-44F3-9AD2-0A11796E8BE7}" type="datetimeFigureOut">
              <a:rPr lang="en-US" smtClean="0"/>
              <a:t>11/7/2018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8D163-8FEE-4B6A-977D-600E3843CE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36601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0A97C-6094-44F3-9AD2-0A11796E8BE7}" type="datetimeFigureOut">
              <a:rPr lang="en-US" smtClean="0"/>
              <a:t>11/7/2018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8D163-8FEE-4B6A-977D-600E3843CE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8385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0A97C-6094-44F3-9AD2-0A11796E8BE7}" type="datetimeFigureOut">
              <a:rPr lang="en-US" smtClean="0"/>
              <a:t>11/7/2018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8D163-8FEE-4B6A-977D-600E3843CE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45244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0A97C-6094-44F3-9AD2-0A11796E8BE7}" type="datetimeFigureOut">
              <a:rPr lang="en-US" smtClean="0"/>
              <a:t>11/7/2018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8D163-8FEE-4B6A-977D-600E3843CE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365787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0A97C-6094-44F3-9AD2-0A11796E8BE7}" type="datetimeFigureOut">
              <a:rPr lang="en-US" smtClean="0"/>
              <a:t>11/7/2018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8D163-8FEE-4B6A-977D-600E3843CE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05537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0A97C-6094-44F3-9AD2-0A11796E8BE7}" type="datetimeFigureOut">
              <a:rPr lang="en-US" smtClean="0"/>
              <a:t>11/7/2018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8D163-8FEE-4B6A-977D-600E3843CE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49851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0A97C-6094-44F3-9AD2-0A11796E8BE7}" type="datetimeFigureOut">
              <a:rPr lang="en-US" smtClean="0"/>
              <a:t>11/7/2018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8D163-8FEE-4B6A-977D-600E3843CE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40475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0A97C-6094-44F3-9AD2-0A11796E8BE7}" type="datetimeFigureOut">
              <a:rPr lang="en-US" smtClean="0"/>
              <a:t>11/7/2018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8D163-8FEE-4B6A-977D-600E3843CE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98058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0A97C-6094-44F3-9AD2-0A11796E8BE7}" type="datetimeFigureOut">
              <a:rPr lang="en-US" smtClean="0"/>
              <a:t>11/7/2018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8D163-8FEE-4B6A-977D-600E3843CE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40813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0A97C-6094-44F3-9AD2-0A11796E8BE7}" type="datetimeFigureOut">
              <a:rPr lang="en-US" smtClean="0"/>
              <a:t>11/7/2018</a:t>
            </a:fld>
            <a:endParaRPr lang="en-GB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8D163-8FEE-4B6A-977D-600E3843CE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71077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0A97C-6094-44F3-9AD2-0A11796E8BE7}" type="datetimeFigureOut">
              <a:rPr lang="en-US" smtClean="0"/>
              <a:t>11/7/2018</a:t>
            </a:fld>
            <a:endParaRPr lang="en-GB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8D163-8FEE-4B6A-977D-600E3843CE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24003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0A97C-6094-44F3-9AD2-0A11796E8BE7}" type="datetimeFigureOut">
              <a:rPr lang="en-US" smtClean="0"/>
              <a:t>11/7/2018</a:t>
            </a:fld>
            <a:endParaRPr lang="en-GB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8D163-8FEE-4B6A-977D-600E3843CE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90864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0A97C-6094-44F3-9AD2-0A11796E8BE7}" type="datetimeFigureOut">
              <a:rPr lang="en-US" smtClean="0"/>
              <a:t>11/7/2018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8D163-8FEE-4B6A-977D-600E3843CE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99427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4000"/>
                </a:schemeClr>
              </a:gs>
              <a:gs pos="73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9000"/>
                </a:schemeClr>
              </a:gs>
              <a:gs pos="66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1000"/>
                </a:schemeClr>
              </a:gs>
              <a:gs pos="75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8000"/>
                </a:schemeClr>
              </a:gs>
              <a:gs pos="72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0460A97C-6094-44F3-9AD2-0A11796E8BE7}" type="datetimeFigureOut">
              <a:rPr lang="en-US" smtClean="0"/>
              <a:t>11/7/2018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88D163-8FEE-4B6A-977D-600E3843CE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672682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27" r:id="rId3"/>
    <p:sldLayoutId id="2147483728" r:id="rId4"/>
    <p:sldLayoutId id="2147483729" r:id="rId5"/>
    <p:sldLayoutId id="2147483730" r:id="rId6"/>
    <p:sldLayoutId id="2147483731" r:id="rId7"/>
    <p:sldLayoutId id="2147483732" r:id="rId8"/>
    <p:sldLayoutId id="2147483733" r:id="rId9"/>
    <p:sldLayoutId id="2147483734" r:id="rId10"/>
    <p:sldLayoutId id="2147483735" r:id="rId11"/>
    <p:sldLayoutId id="2147483736" r:id="rId12"/>
    <p:sldLayoutId id="2147483737" r:id="rId13"/>
    <p:sldLayoutId id="2147483738" r:id="rId14"/>
    <p:sldLayoutId id="2147483739" r:id="rId15"/>
    <p:sldLayoutId id="2147483740" r:id="rId16"/>
    <p:sldLayoutId id="2147483741" r:id="rId17"/>
  </p:sldLayoutIdLst>
  <p:txStyles>
    <p:titleStyle>
      <a:lvl1pPr algn="l" defTabSz="457207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6" indent="-342906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62" indent="-285755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20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2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3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42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49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5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6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7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5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2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38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46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53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6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>
                <a:latin typeface="Arial" pitchFamily="34" charset="0"/>
                <a:cs typeface="Arial" pitchFamily="34" charset="0"/>
              </a:rPr>
              <a:t>Using OneDrive with Students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>
                <a:latin typeface="Arial" pitchFamily="34" charset="0"/>
                <a:cs typeface="Arial" pitchFamily="34" charset="0"/>
              </a:rPr>
              <a:t>Jenna 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Bodin-Galvez and Jane </a:t>
            </a:r>
            <a:r>
              <a:rPr lang="en-GB" dirty="0" err="1" smtClean="0">
                <a:latin typeface="Arial" pitchFamily="34" charset="0"/>
                <a:cs typeface="Arial" pitchFamily="34" charset="0"/>
              </a:rPr>
              <a:t>templeton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Benefits of using OneDrive in class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 smtClean="0"/>
              <a:t>Students can all work on the same document at the same time</a:t>
            </a:r>
          </a:p>
          <a:p>
            <a:r>
              <a:rPr lang="en-GB" sz="2400" dirty="0" smtClean="0"/>
              <a:t>Easy to monitor</a:t>
            </a:r>
          </a:p>
          <a:p>
            <a:r>
              <a:rPr lang="en-GB" sz="2400" dirty="0" smtClean="0"/>
              <a:t>Students have a copy of the work others have done</a:t>
            </a:r>
          </a:p>
          <a:p>
            <a:r>
              <a:rPr lang="en-GB" sz="2400" dirty="0" smtClean="0"/>
              <a:t>As long as they have this email account, they have access to the document</a:t>
            </a:r>
          </a:p>
          <a:p>
            <a:r>
              <a:rPr lang="en-GB" sz="2400" dirty="0" smtClean="0"/>
              <a:t>Trains them in using OneDrive- group work is central to many academic courses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6368522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Sharing Documents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340769"/>
            <a:ext cx="7992888" cy="49076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sz="3200" dirty="0" smtClean="0"/>
              <a:t>Example: Students sharing- Academic Strategies work</a:t>
            </a:r>
          </a:p>
          <a:p>
            <a:r>
              <a:rPr lang="en-GB" sz="2800" dirty="0" smtClean="0"/>
              <a:t>Students shared </a:t>
            </a:r>
          </a:p>
          <a:p>
            <a:pPr marL="0" indent="0">
              <a:buNone/>
            </a:pPr>
            <a:r>
              <a:rPr lang="en-GB" sz="2800" dirty="0"/>
              <a:t>a</a:t>
            </a:r>
            <a:r>
              <a:rPr lang="en-GB" sz="2800" dirty="0" smtClean="0"/>
              <a:t>ll work they had done </a:t>
            </a:r>
          </a:p>
          <a:p>
            <a:pPr marL="0" indent="0">
              <a:buNone/>
            </a:pPr>
            <a:r>
              <a:rPr lang="en-GB" sz="2800" dirty="0"/>
              <a:t>w</a:t>
            </a:r>
            <a:r>
              <a:rPr lang="en-GB" sz="2800" dirty="0" smtClean="0"/>
              <a:t>ith each other</a:t>
            </a:r>
          </a:p>
          <a:p>
            <a:r>
              <a:rPr lang="en-GB" sz="2800" dirty="0" smtClean="0"/>
              <a:t>Got full understanding</a:t>
            </a:r>
          </a:p>
          <a:p>
            <a:pPr marL="0" indent="0">
              <a:buNone/>
            </a:pPr>
            <a:r>
              <a:rPr lang="en-GB" sz="2800" dirty="0"/>
              <a:t>o</a:t>
            </a:r>
            <a:r>
              <a:rPr lang="en-GB" sz="2800" dirty="0" smtClean="0"/>
              <a:t>f the article and had</a:t>
            </a:r>
          </a:p>
          <a:p>
            <a:pPr marL="0" indent="0">
              <a:buNone/>
            </a:pPr>
            <a:r>
              <a:rPr lang="en-GB" sz="2800" dirty="0"/>
              <a:t>c</a:t>
            </a:r>
            <a:r>
              <a:rPr lang="en-GB" sz="2800" dirty="0" smtClean="0"/>
              <a:t>ontinuous access to </a:t>
            </a:r>
          </a:p>
          <a:p>
            <a:pPr marL="0" indent="0">
              <a:buNone/>
            </a:pPr>
            <a:r>
              <a:rPr lang="en-GB" sz="2800" dirty="0" smtClean="0"/>
              <a:t>documents</a:t>
            </a:r>
          </a:p>
          <a:p>
            <a:pPr marL="0" indent="0">
              <a:buNone/>
            </a:pPr>
            <a:endParaRPr lang="en-GB" sz="2800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06438" y="1853248"/>
            <a:ext cx="4376024" cy="47024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82034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4394" y="469468"/>
            <a:ext cx="7828046" cy="59118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800" dirty="0" smtClean="0"/>
              <a:t>Example: Independent learning logs</a:t>
            </a:r>
          </a:p>
          <a:p>
            <a:pPr marL="0" indent="0">
              <a:buNone/>
            </a:pPr>
            <a:r>
              <a:rPr lang="en-GB" sz="2800" dirty="0" smtClean="0"/>
              <a:t>for consultations</a:t>
            </a:r>
          </a:p>
          <a:p>
            <a:pPr marL="0" indent="0">
              <a:buNone/>
            </a:pPr>
            <a:endParaRPr lang="en-GB" sz="2800" dirty="0"/>
          </a:p>
          <a:p>
            <a:pPr marL="0" indent="0">
              <a:buNone/>
            </a:pPr>
            <a:endParaRPr lang="en-GB" sz="2800" dirty="0" smtClean="0"/>
          </a:p>
          <a:p>
            <a:pPr marL="0" indent="0">
              <a:buNone/>
            </a:pPr>
            <a:endParaRPr lang="en-GB" sz="2800" dirty="0"/>
          </a:p>
          <a:p>
            <a:pPr marL="0" indent="0">
              <a:buNone/>
            </a:pPr>
            <a:endParaRPr lang="en-GB" sz="2800" dirty="0"/>
          </a:p>
          <a:p>
            <a:r>
              <a:rPr lang="en-GB" sz="2400" dirty="0" smtClean="0"/>
              <a:t>Students added to logs each week</a:t>
            </a:r>
          </a:p>
          <a:p>
            <a:r>
              <a:rPr lang="en-GB" sz="2400" dirty="0" smtClean="0"/>
              <a:t>I could check and comment on actions/progress in advance of the consultation= time used more efficiently in consultation </a:t>
            </a:r>
            <a:endParaRPr lang="en-GB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552" y="1798195"/>
            <a:ext cx="8465736" cy="1609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75956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Accessing OneDrive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43608" y="1556792"/>
            <a:ext cx="6215876" cy="2654697"/>
          </a:xfrm>
          <a:prstGeom prst="rect">
            <a:avLst/>
          </a:prstGeom>
        </p:spPr>
      </p:pic>
      <p:sp>
        <p:nvSpPr>
          <p:cNvPr id="5" name="Down Arrow 4"/>
          <p:cNvSpPr/>
          <p:nvPr/>
        </p:nvSpPr>
        <p:spPr>
          <a:xfrm rot="2786011">
            <a:off x="6149444" y="1661695"/>
            <a:ext cx="936104" cy="165618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01961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5576" y="1170459"/>
            <a:ext cx="7308304" cy="544046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775387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1680" y="1853248"/>
            <a:ext cx="5616624" cy="4705820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Creating/uploading documents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725952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Sharing Documents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15125" y="1988840"/>
            <a:ext cx="8286078" cy="37904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7303" y="2780928"/>
            <a:ext cx="3267075" cy="256222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58164" y="2749189"/>
            <a:ext cx="3800475" cy="3448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89985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My Main Uses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600" dirty="0" smtClean="0"/>
              <a:t>Working collaboratively on documents</a:t>
            </a:r>
          </a:p>
          <a:p>
            <a:r>
              <a:rPr lang="en-GB" sz="3600" dirty="0" smtClean="0"/>
              <a:t>Sharing </a:t>
            </a:r>
            <a:r>
              <a:rPr lang="en-GB" sz="3600" dirty="0" smtClean="0"/>
              <a:t>documents</a:t>
            </a:r>
          </a:p>
          <a:p>
            <a:r>
              <a:rPr lang="en-GB" sz="3600" dirty="0" smtClean="0"/>
              <a:t>Becoming paperless</a:t>
            </a:r>
            <a:endParaRPr lang="en-GB" sz="3600" dirty="0" smtClean="0"/>
          </a:p>
          <a:p>
            <a:pPr marL="0" indent="0">
              <a:buNone/>
            </a:pP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2351901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1. Working collaboratively on documents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3200" dirty="0" smtClean="0"/>
              <a:t>Examples of collaborative work:-</a:t>
            </a:r>
          </a:p>
          <a:p>
            <a:endParaRPr lang="en-GB" sz="3200" dirty="0"/>
          </a:p>
          <a:p>
            <a:r>
              <a:rPr lang="en-GB" sz="3200" dirty="0" smtClean="0"/>
              <a:t>Language for Law </a:t>
            </a:r>
            <a:r>
              <a:rPr lang="en-GB" sz="3200" dirty="0" err="1" smtClean="0"/>
              <a:t>phrasebank</a:t>
            </a:r>
            <a:endParaRPr lang="en-GB" sz="3200" dirty="0" smtClean="0"/>
          </a:p>
          <a:p>
            <a:r>
              <a:rPr lang="en-GB" sz="3200" dirty="0" smtClean="0"/>
              <a:t>Summarising sources in class</a:t>
            </a:r>
          </a:p>
          <a:p>
            <a:r>
              <a:rPr lang="en-GB" sz="3200" dirty="0" smtClean="0"/>
              <a:t>Group report writing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20291587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Language for Law </a:t>
            </a:r>
            <a:r>
              <a:rPr lang="en-GB" dirty="0" err="1" smtClean="0"/>
              <a:t>Phrasebank</a:t>
            </a:r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1853248"/>
            <a:ext cx="8841475" cy="4096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31576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Collaborative summary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7664" y="1180113"/>
            <a:ext cx="5832648" cy="5278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778819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85</TotalTime>
  <Words>176</Words>
  <Application>Microsoft Office PowerPoint</Application>
  <PresentationFormat>On-screen Show (4:3)</PresentationFormat>
  <Paragraphs>40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Century Gothic</vt:lpstr>
      <vt:lpstr>Wingdings 3</vt:lpstr>
      <vt:lpstr>Ion</vt:lpstr>
      <vt:lpstr>Using OneDrive with Students</vt:lpstr>
      <vt:lpstr>Accessing OneDrive</vt:lpstr>
      <vt:lpstr>PowerPoint Presentation</vt:lpstr>
      <vt:lpstr>Creating/uploading documents</vt:lpstr>
      <vt:lpstr>Sharing Documents</vt:lpstr>
      <vt:lpstr>My Main Uses</vt:lpstr>
      <vt:lpstr>1. Working collaboratively on documents </vt:lpstr>
      <vt:lpstr>Language for Law Phrasebank</vt:lpstr>
      <vt:lpstr>Collaborative summary</vt:lpstr>
      <vt:lpstr>Benefits of using OneDrive in class</vt:lpstr>
      <vt:lpstr>Sharing Documents</vt:lpstr>
      <vt:lpstr>PowerPoint Presentation</vt:lpstr>
    </vt:vector>
  </TitlesOfParts>
  <Company>University of Leeds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Using OneDrive with Students</dc:title>
  <dc:creator>Jenna Bodin-Galvez</dc:creator>
  <cp:lastModifiedBy>Jenna Bodin-Galvez</cp:lastModifiedBy>
  <cp:revision>8</cp:revision>
  <dcterms:created xsi:type="dcterms:W3CDTF">2018-10-26T12:47:54Z</dcterms:created>
  <dcterms:modified xsi:type="dcterms:W3CDTF">2018-11-07T12:18:35Z</dcterms:modified>
</cp:coreProperties>
</file>